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Andros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entral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4390" y="43840"/>
                </a:moveTo>
                <a:lnTo>
                  <a:pt x="34390" y="43850"/>
                </a:lnTo>
                <a:lnTo>
                  <a:pt x="34380" y="43850"/>
                </a:lnTo>
                <a:lnTo>
                  <a:pt x="34380" y="43860"/>
                </a:lnTo>
                <a:lnTo>
                  <a:pt x="34380" y="43870"/>
                </a:lnTo>
                <a:lnTo>
                  <a:pt x="34370" y="43870"/>
                </a:lnTo>
                <a:lnTo>
                  <a:pt x="34360" y="43870"/>
                </a:lnTo>
                <a:lnTo>
                  <a:pt x="34360" y="43900"/>
                </a:lnTo>
                <a:lnTo>
                  <a:pt x="34360" y="43910"/>
                </a:lnTo>
                <a:lnTo>
                  <a:pt x="34370" y="43910"/>
                </a:lnTo>
                <a:lnTo>
                  <a:pt x="34370" y="43920"/>
                </a:lnTo>
                <a:lnTo>
                  <a:pt x="34370" y="43930"/>
                </a:lnTo>
                <a:lnTo>
                  <a:pt x="34360" y="43930"/>
                </a:lnTo>
                <a:lnTo>
                  <a:pt x="34360" y="43910"/>
                </a:lnTo>
                <a:lnTo>
                  <a:pt x="34350" y="43910"/>
                </a:lnTo>
                <a:lnTo>
                  <a:pt x="34350" y="43900"/>
                </a:lnTo>
                <a:lnTo>
                  <a:pt x="34340" y="43900"/>
                </a:lnTo>
                <a:lnTo>
                  <a:pt x="34330" y="43900"/>
                </a:lnTo>
                <a:lnTo>
                  <a:pt x="34320" y="43900"/>
                </a:lnTo>
                <a:lnTo>
                  <a:pt x="34320" y="43910"/>
                </a:lnTo>
                <a:lnTo>
                  <a:pt x="34310" y="43910"/>
                </a:lnTo>
                <a:lnTo>
                  <a:pt x="34310" y="43920"/>
                </a:lnTo>
                <a:lnTo>
                  <a:pt x="34300" y="43920"/>
                </a:lnTo>
                <a:lnTo>
                  <a:pt x="34290" y="43920"/>
                </a:lnTo>
                <a:lnTo>
                  <a:pt x="34280" y="43920"/>
                </a:lnTo>
                <a:lnTo>
                  <a:pt x="34280" y="43930"/>
                </a:lnTo>
                <a:lnTo>
                  <a:pt x="34270" y="43930"/>
                </a:lnTo>
                <a:lnTo>
                  <a:pt x="34260" y="43930"/>
                </a:lnTo>
                <a:lnTo>
                  <a:pt x="34260" y="43940"/>
                </a:lnTo>
                <a:lnTo>
                  <a:pt x="34250" y="43940"/>
                </a:lnTo>
                <a:lnTo>
                  <a:pt x="34240" y="43940"/>
                </a:lnTo>
                <a:lnTo>
                  <a:pt x="34240" y="43930"/>
                </a:lnTo>
                <a:lnTo>
                  <a:pt x="34240" y="43920"/>
                </a:lnTo>
                <a:lnTo>
                  <a:pt x="34250" y="43920"/>
                </a:lnTo>
                <a:lnTo>
                  <a:pt x="34250" y="43910"/>
                </a:lnTo>
                <a:lnTo>
                  <a:pt x="34260" y="43910"/>
                </a:lnTo>
                <a:lnTo>
                  <a:pt x="34260" y="43900"/>
                </a:lnTo>
                <a:lnTo>
                  <a:pt x="34260" y="43890"/>
                </a:lnTo>
                <a:lnTo>
                  <a:pt x="34270" y="43890"/>
                </a:lnTo>
                <a:lnTo>
                  <a:pt x="34270" y="43880"/>
                </a:lnTo>
                <a:lnTo>
                  <a:pt x="34270" y="43870"/>
                </a:lnTo>
                <a:lnTo>
                  <a:pt x="34280" y="43870"/>
                </a:lnTo>
                <a:lnTo>
                  <a:pt x="34280" y="43860"/>
                </a:lnTo>
                <a:lnTo>
                  <a:pt x="34280" y="43850"/>
                </a:lnTo>
                <a:lnTo>
                  <a:pt x="34290" y="43850"/>
                </a:lnTo>
                <a:lnTo>
                  <a:pt x="34290" y="43840"/>
                </a:lnTo>
                <a:lnTo>
                  <a:pt x="34300" y="43840"/>
                </a:lnTo>
                <a:lnTo>
                  <a:pt x="34300" y="43830"/>
                </a:lnTo>
                <a:lnTo>
                  <a:pt x="34310" y="43830"/>
                </a:lnTo>
                <a:lnTo>
                  <a:pt x="34310" y="43840"/>
                </a:lnTo>
                <a:lnTo>
                  <a:pt x="34340" y="43840"/>
                </a:lnTo>
                <a:lnTo>
                  <a:pt x="34340" y="43830"/>
                </a:lnTo>
                <a:lnTo>
                  <a:pt x="34350" y="43830"/>
                </a:lnTo>
                <a:lnTo>
                  <a:pt x="34350" y="43820"/>
                </a:lnTo>
                <a:lnTo>
                  <a:pt x="34360" y="43820"/>
                </a:lnTo>
                <a:lnTo>
                  <a:pt x="34360" y="43810"/>
                </a:lnTo>
                <a:lnTo>
                  <a:pt x="34360" y="43800"/>
                </a:lnTo>
                <a:lnTo>
                  <a:pt x="34370" y="43800"/>
                </a:lnTo>
                <a:lnTo>
                  <a:pt x="34380" y="43800"/>
                </a:lnTo>
                <a:lnTo>
                  <a:pt x="34380" y="43790"/>
                </a:lnTo>
                <a:lnTo>
                  <a:pt x="34420" y="43790"/>
                </a:lnTo>
                <a:lnTo>
                  <a:pt x="34430" y="43790"/>
                </a:lnTo>
                <a:lnTo>
                  <a:pt x="34430" y="43780"/>
                </a:lnTo>
                <a:lnTo>
                  <a:pt x="34430" y="43770"/>
                </a:lnTo>
                <a:lnTo>
                  <a:pt x="34440" y="43770"/>
                </a:lnTo>
                <a:lnTo>
                  <a:pt x="34450" y="43770"/>
                </a:lnTo>
                <a:lnTo>
                  <a:pt x="34450" y="43760"/>
                </a:lnTo>
                <a:lnTo>
                  <a:pt x="34460" y="43760"/>
                </a:lnTo>
                <a:lnTo>
                  <a:pt x="34460" y="43770"/>
                </a:lnTo>
                <a:lnTo>
                  <a:pt x="34450" y="43770"/>
                </a:lnTo>
                <a:lnTo>
                  <a:pt x="34450" y="43780"/>
                </a:lnTo>
                <a:lnTo>
                  <a:pt x="34440" y="43780"/>
                </a:lnTo>
                <a:lnTo>
                  <a:pt x="34440" y="43790"/>
                </a:lnTo>
                <a:lnTo>
                  <a:pt x="34440" y="43800"/>
                </a:lnTo>
                <a:lnTo>
                  <a:pt x="34430" y="43800"/>
                </a:lnTo>
                <a:lnTo>
                  <a:pt x="34430" y="43810"/>
                </a:lnTo>
                <a:lnTo>
                  <a:pt x="34430" y="43820"/>
                </a:lnTo>
                <a:lnTo>
                  <a:pt x="34420" y="43820"/>
                </a:lnTo>
                <a:lnTo>
                  <a:pt x="34410" y="43820"/>
                </a:lnTo>
                <a:lnTo>
                  <a:pt x="34410" y="43830"/>
                </a:lnTo>
                <a:lnTo>
                  <a:pt x="34400" y="43830"/>
                </a:lnTo>
                <a:lnTo>
                  <a:pt x="34400" y="43840"/>
                </a:lnTo>
                <a:lnTo>
                  <a:pt x="34390" y="43840"/>
                </a:lnTo>
                <a:close/>
                <a:moveTo>
                  <a:pt x="33200" y="43260"/>
                </a:moveTo>
                <a:lnTo>
                  <a:pt x="33210" y="43260"/>
                </a:lnTo>
                <a:lnTo>
                  <a:pt x="33210" y="43270"/>
                </a:lnTo>
                <a:lnTo>
                  <a:pt x="33220" y="43270"/>
                </a:lnTo>
                <a:lnTo>
                  <a:pt x="33220" y="43280"/>
                </a:lnTo>
                <a:lnTo>
                  <a:pt x="33220" y="43290"/>
                </a:lnTo>
                <a:lnTo>
                  <a:pt x="33210" y="43290"/>
                </a:lnTo>
                <a:lnTo>
                  <a:pt x="33200" y="43290"/>
                </a:lnTo>
                <a:lnTo>
                  <a:pt x="33190" y="43290"/>
                </a:lnTo>
                <a:lnTo>
                  <a:pt x="33180" y="43290"/>
                </a:lnTo>
                <a:lnTo>
                  <a:pt x="33180" y="43280"/>
                </a:lnTo>
                <a:lnTo>
                  <a:pt x="33170" y="43280"/>
                </a:lnTo>
                <a:lnTo>
                  <a:pt x="33170" y="43270"/>
                </a:lnTo>
                <a:lnTo>
                  <a:pt x="33170" y="43260"/>
                </a:lnTo>
                <a:lnTo>
                  <a:pt x="33200" y="43260"/>
                </a:lnTo>
                <a:close/>
                <a:moveTo>
                  <a:pt x="34590" y="43170"/>
                </a:moveTo>
                <a:lnTo>
                  <a:pt x="34600" y="43170"/>
                </a:lnTo>
                <a:lnTo>
                  <a:pt x="34600" y="43180"/>
                </a:lnTo>
                <a:lnTo>
                  <a:pt x="34590" y="43180"/>
                </a:lnTo>
                <a:lnTo>
                  <a:pt x="34580" y="43180"/>
                </a:lnTo>
                <a:lnTo>
                  <a:pt x="34580" y="43190"/>
                </a:lnTo>
                <a:lnTo>
                  <a:pt x="34570" y="43190"/>
                </a:lnTo>
                <a:lnTo>
                  <a:pt x="34560" y="43190"/>
                </a:lnTo>
                <a:lnTo>
                  <a:pt x="34560" y="43200"/>
                </a:lnTo>
                <a:lnTo>
                  <a:pt x="34550" y="43200"/>
                </a:lnTo>
                <a:lnTo>
                  <a:pt x="34540" y="43200"/>
                </a:lnTo>
                <a:lnTo>
                  <a:pt x="34540" y="43210"/>
                </a:lnTo>
                <a:lnTo>
                  <a:pt x="34530" y="43210"/>
                </a:lnTo>
                <a:lnTo>
                  <a:pt x="34530" y="43200"/>
                </a:lnTo>
                <a:lnTo>
                  <a:pt x="34520" y="43200"/>
                </a:lnTo>
                <a:lnTo>
                  <a:pt x="34530" y="43200"/>
                </a:lnTo>
                <a:lnTo>
                  <a:pt x="34530" y="43190"/>
                </a:lnTo>
                <a:lnTo>
                  <a:pt x="34540" y="43190"/>
                </a:lnTo>
                <a:lnTo>
                  <a:pt x="34550" y="43190"/>
                </a:lnTo>
                <a:lnTo>
                  <a:pt x="34550" y="43180"/>
                </a:lnTo>
                <a:lnTo>
                  <a:pt x="34560" y="43180"/>
                </a:lnTo>
                <a:lnTo>
                  <a:pt x="34560" y="43170"/>
                </a:lnTo>
                <a:lnTo>
                  <a:pt x="34580" y="43170"/>
                </a:lnTo>
                <a:lnTo>
                  <a:pt x="34590" y="43170"/>
                </a:lnTo>
                <a:close/>
                <a:moveTo>
                  <a:pt x="34920" y="43100"/>
                </a:moveTo>
                <a:lnTo>
                  <a:pt x="34930" y="43100"/>
                </a:lnTo>
                <a:lnTo>
                  <a:pt x="34930" y="43110"/>
                </a:lnTo>
                <a:lnTo>
                  <a:pt x="34940" y="43110"/>
                </a:lnTo>
                <a:lnTo>
                  <a:pt x="34940" y="43120"/>
                </a:lnTo>
                <a:lnTo>
                  <a:pt x="34950" y="43120"/>
                </a:lnTo>
                <a:lnTo>
                  <a:pt x="34960" y="43120"/>
                </a:lnTo>
                <a:lnTo>
                  <a:pt x="34960" y="43110"/>
                </a:lnTo>
                <a:lnTo>
                  <a:pt x="34980" y="43110"/>
                </a:lnTo>
                <a:lnTo>
                  <a:pt x="35000" y="43110"/>
                </a:lnTo>
                <a:lnTo>
                  <a:pt x="35010" y="43110"/>
                </a:lnTo>
                <a:lnTo>
                  <a:pt x="35010" y="43120"/>
                </a:lnTo>
                <a:lnTo>
                  <a:pt x="35020" y="43120"/>
                </a:lnTo>
                <a:lnTo>
                  <a:pt x="35020" y="43140"/>
                </a:lnTo>
                <a:lnTo>
                  <a:pt x="35010" y="43140"/>
                </a:lnTo>
                <a:lnTo>
                  <a:pt x="35000" y="43140"/>
                </a:lnTo>
                <a:lnTo>
                  <a:pt x="35000" y="43150"/>
                </a:lnTo>
                <a:lnTo>
                  <a:pt x="34990" y="43150"/>
                </a:lnTo>
                <a:lnTo>
                  <a:pt x="34990" y="43160"/>
                </a:lnTo>
                <a:lnTo>
                  <a:pt x="34980" y="43160"/>
                </a:lnTo>
                <a:lnTo>
                  <a:pt x="34980" y="43170"/>
                </a:lnTo>
                <a:lnTo>
                  <a:pt x="34980" y="43180"/>
                </a:lnTo>
                <a:lnTo>
                  <a:pt x="34970" y="43180"/>
                </a:lnTo>
                <a:lnTo>
                  <a:pt x="34960" y="43180"/>
                </a:lnTo>
                <a:lnTo>
                  <a:pt x="34960" y="43190"/>
                </a:lnTo>
                <a:lnTo>
                  <a:pt x="34950" y="43190"/>
                </a:lnTo>
                <a:lnTo>
                  <a:pt x="34950" y="43200"/>
                </a:lnTo>
                <a:lnTo>
                  <a:pt x="34950" y="43210"/>
                </a:lnTo>
                <a:lnTo>
                  <a:pt x="34960" y="43210"/>
                </a:lnTo>
                <a:lnTo>
                  <a:pt x="34970" y="43210"/>
                </a:lnTo>
                <a:lnTo>
                  <a:pt x="34970" y="43220"/>
                </a:lnTo>
                <a:lnTo>
                  <a:pt x="34970" y="43230"/>
                </a:lnTo>
                <a:lnTo>
                  <a:pt x="35000" y="43230"/>
                </a:lnTo>
                <a:lnTo>
                  <a:pt x="35000" y="43220"/>
                </a:lnTo>
                <a:lnTo>
                  <a:pt x="35000" y="43210"/>
                </a:lnTo>
                <a:lnTo>
                  <a:pt x="35010" y="43210"/>
                </a:lnTo>
                <a:lnTo>
                  <a:pt x="35020" y="43210"/>
                </a:lnTo>
                <a:lnTo>
                  <a:pt x="35020" y="43200"/>
                </a:lnTo>
                <a:lnTo>
                  <a:pt x="35030" y="43200"/>
                </a:lnTo>
                <a:lnTo>
                  <a:pt x="35030" y="43190"/>
                </a:lnTo>
                <a:lnTo>
                  <a:pt x="35040" y="43190"/>
                </a:lnTo>
                <a:lnTo>
                  <a:pt x="35040" y="43180"/>
                </a:lnTo>
                <a:lnTo>
                  <a:pt x="35050" y="43180"/>
                </a:lnTo>
                <a:lnTo>
                  <a:pt x="35060" y="43180"/>
                </a:lnTo>
                <a:lnTo>
                  <a:pt x="35080" y="43180"/>
                </a:lnTo>
                <a:lnTo>
                  <a:pt x="35100" y="43180"/>
                </a:lnTo>
                <a:lnTo>
                  <a:pt x="35100" y="43190"/>
                </a:lnTo>
                <a:lnTo>
                  <a:pt x="35090" y="43190"/>
                </a:lnTo>
                <a:lnTo>
                  <a:pt x="35070" y="43190"/>
                </a:lnTo>
                <a:lnTo>
                  <a:pt x="35070" y="43200"/>
                </a:lnTo>
                <a:lnTo>
                  <a:pt x="35060" y="43200"/>
                </a:lnTo>
                <a:lnTo>
                  <a:pt x="35060" y="43210"/>
                </a:lnTo>
                <a:lnTo>
                  <a:pt x="35060" y="43230"/>
                </a:lnTo>
                <a:lnTo>
                  <a:pt x="35060" y="43240"/>
                </a:lnTo>
                <a:lnTo>
                  <a:pt x="35070" y="43240"/>
                </a:lnTo>
                <a:lnTo>
                  <a:pt x="35070" y="43250"/>
                </a:lnTo>
                <a:lnTo>
                  <a:pt x="35080" y="43250"/>
                </a:lnTo>
                <a:lnTo>
                  <a:pt x="35080" y="43260"/>
                </a:lnTo>
                <a:lnTo>
                  <a:pt x="35090" y="43260"/>
                </a:lnTo>
                <a:lnTo>
                  <a:pt x="35090" y="43280"/>
                </a:lnTo>
                <a:lnTo>
                  <a:pt x="35090" y="43290"/>
                </a:lnTo>
                <a:lnTo>
                  <a:pt x="35090" y="43300"/>
                </a:lnTo>
                <a:lnTo>
                  <a:pt x="35100" y="43300"/>
                </a:lnTo>
                <a:lnTo>
                  <a:pt x="35110" y="43300"/>
                </a:lnTo>
                <a:lnTo>
                  <a:pt x="35110" y="43290"/>
                </a:lnTo>
                <a:lnTo>
                  <a:pt x="35120" y="43290"/>
                </a:lnTo>
                <a:lnTo>
                  <a:pt x="35120" y="43280"/>
                </a:lnTo>
                <a:lnTo>
                  <a:pt x="35130" y="43280"/>
                </a:lnTo>
                <a:lnTo>
                  <a:pt x="35130" y="43270"/>
                </a:lnTo>
                <a:lnTo>
                  <a:pt x="35130" y="43260"/>
                </a:lnTo>
                <a:lnTo>
                  <a:pt x="35130" y="43240"/>
                </a:lnTo>
                <a:lnTo>
                  <a:pt x="35140" y="43240"/>
                </a:lnTo>
                <a:lnTo>
                  <a:pt x="35140" y="43230"/>
                </a:lnTo>
                <a:lnTo>
                  <a:pt x="35160" y="43230"/>
                </a:lnTo>
                <a:lnTo>
                  <a:pt x="35160" y="43220"/>
                </a:lnTo>
                <a:lnTo>
                  <a:pt x="35170" y="43220"/>
                </a:lnTo>
                <a:lnTo>
                  <a:pt x="35170" y="43210"/>
                </a:lnTo>
                <a:lnTo>
                  <a:pt x="35180" y="43210"/>
                </a:lnTo>
                <a:lnTo>
                  <a:pt x="35180" y="43200"/>
                </a:lnTo>
                <a:lnTo>
                  <a:pt x="35200" y="43200"/>
                </a:lnTo>
                <a:lnTo>
                  <a:pt x="35200" y="43210"/>
                </a:lnTo>
                <a:lnTo>
                  <a:pt x="35210" y="43210"/>
                </a:lnTo>
                <a:lnTo>
                  <a:pt x="35210" y="43220"/>
                </a:lnTo>
                <a:lnTo>
                  <a:pt x="35220" y="43220"/>
                </a:lnTo>
                <a:lnTo>
                  <a:pt x="35220" y="43230"/>
                </a:lnTo>
                <a:lnTo>
                  <a:pt x="35230" y="43230"/>
                </a:lnTo>
                <a:lnTo>
                  <a:pt x="35250" y="43230"/>
                </a:lnTo>
                <a:lnTo>
                  <a:pt x="35250" y="43240"/>
                </a:lnTo>
                <a:lnTo>
                  <a:pt x="35260" y="43240"/>
                </a:lnTo>
                <a:lnTo>
                  <a:pt x="35270" y="43240"/>
                </a:lnTo>
                <a:lnTo>
                  <a:pt x="35290" y="43240"/>
                </a:lnTo>
                <a:lnTo>
                  <a:pt x="35310" y="43240"/>
                </a:lnTo>
                <a:lnTo>
                  <a:pt x="35340" y="43240"/>
                </a:lnTo>
                <a:lnTo>
                  <a:pt x="35350" y="43240"/>
                </a:lnTo>
                <a:lnTo>
                  <a:pt x="35350" y="43230"/>
                </a:lnTo>
                <a:lnTo>
                  <a:pt x="35360" y="43230"/>
                </a:lnTo>
                <a:lnTo>
                  <a:pt x="35370" y="43230"/>
                </a:lnTo>
                <a:lnTo>
                  <a:pt x="35370" y="43220"/>
                </a:lnTo>
                <a:lnTo>
                  <a:pt x="35380" y="43220"/>
                </a:lnTo>
                <a:lnTo>
                  <a:pt x="35380" y="43210"/>
                </a:lnTo>
                <a:lnTo>
                  <a:pt x="35390" y="43210"/>
                </a:lnTo>
                <a:lnTo>
                  <a:pt x="35390" y="43200"/>
                </a:lnTo>
                <a:lnTo>
                  <a:pt x="35400" y="43200"/>
                </a:lnTo>
                <a:lnTo>
                  <a:pt x="35410" y="43200"/>
                </a:lnTo>
                <a:lnTo>
                  <a:pt x="35410" y="43210"/>
                </a:lnTo>
                <a:lnTo>
                  <a:pt x="35420" y="43210"/>
                </a:lnTo>
                <a:lnTo>
                  <a:pt x="35430" y="43210"/>
                </a:lnTo>
                <a:lnTo>
                  <a:pt x="35480" y="43210"/>
                </a:lnTo>
                <a:lnTo>
                  <a:pt x="35490" y="43210"/>
                </a:lnTo>
                <a:lnTo>
                  <a:pt x="35500" y="43210"/>
                </a:lnTo>
                <a:lnTo>
                  <a:pt x="35500" y="43200"/>
                </a:lnTo>
                <a:lnTo>
                  <a:pt x="35510" y="43200"/>
                </a:lnTo>
                <a:lnTo>
                  <a:pt x="35530" y="43200"/>
                </a:lnTo>
                <a:lnTo>
                  <a:pt x="35540" y="43200"/>
                </a:lnTo>
                <a:lnTo>
                  <a:pt x="35540" y="43190"/>
                </a:lnTo>
                <a:lnTo>
                  <a:pt x="35570" y="43190"/>
                </a:lnTo>
                <a:lnTo>
                  <a:pt x="35580" y="43190"/>
                </a:lnTo>
                <a:lnTo>
                  <a:pt x="35590" y="43190"/>
                </a:lnTo>
                <a:lnTo>
                  <a:pt x="35590" y="43200"/>
                </a:lnTo>
                <a:lnTo>
                  <a:pt x="35600" y="43200"/>
                </a:lnTo>
                <a:lnTo>
                  <a:pt x="35600" y="43190"/>
                </a:lnTo>
                <a:lnTo>
                  <a:pt x="35630" y="43190"/>
                </a:lnTo>
                <a:lnTo>
                  <a:pt x="35630" y="43200"/>
                </a:lnTo>
                <a:lnTo>
                  <a:pt x="35640" y="43200"/>
                </a:lnTo>
                <a:lnTo>
                  <a:pt x="35650" y="43200"/>
                </a:lnTo>
                <a:lnTo>
                  <a:pt x="35650" y="43210"/>
                </a:lnTo>
                <a:lnTo>
                  <a:pt x="35660" y="43210"/>
                </a:lnTo>
                <a:lnTo>
                  <a:pt x="35670" y="43210"/>
                </a:lnTo>
                <a:lnTo>
                  <a:pt x="35670" y="43220"/>
                </a:lnTo>
                <a:lnTo>
                  <a:pt x="35680" y="43220"/>
                </a:lnTo>
                <a:lnTo>
                  <a:pt x="35690" y="43220"/>
                </a:lnTo>
                <a:lnTo>
                  <a:pt x="35690" y="43230"/>
                </a:lnTo>
                <a:lnTo>
                  <a:pt x="35700" y="43230"/>
                </a:lnTo>
                <a:lnTo>
                  <a:pt x="35700" y="43240"/>
                </a:lnTo>
                <a:lnTo>
                  <a:pt x="35710" y="43240"/>
                </a:lnTo>
                <a:lnTo>
                  <a:pt x="35720" y="43240"/>
                </a:lnTo>
                <a:lnTo>
                  <a:pt x="35750" y="43240"/>
                </a:lnTo>
                <a:lnTo>
                  <a:pt x="35750" y="43250"/>
                </a:lnTo>
                <a:lnTo>
                  <a:pt x="35760" y="43250"/>
                </a:lnTo>
                <a:lnTo>
                  <a:pt x="35780" y="43250"/>
                </a:lnTo>
                <a:lnTo>
                  <a:pt x="35780" y="43260"/>
                </a:lnTo>
                <a:lnTo>
                  <a:pt x="35790" y="43260"/>
                </a:lnTo>
                <a:lnTo>
                  <a:pt x="35790" y="43270"/>
                </a:lnTo>
                <a:lnTo>
                  <a:pt x="35800" y="43270"/>
                </a:lnTo>
                <a:lnTo>
                  <a:pt x="35800" y="43280"/>
                </a:lnTo>
                <a:lnTo>
                  <a:pt x="35830" y="43280"/>
                </a:lnTo>
                <a:lnTo>
                  <a:pt x="35830" y="43290"/>
                </a:lnTo>
                <a:lnTo>
                  <a:pt x="35850" y="43290"/>
                </a:lnTo>
                <a:lnTo>
                  <a:pt x="35850" y="43300"/>
                </a:lnTo>
                <a:lnTo>
                  <a:pt x="35850" y="43310"/>
                </a:lnTo>
                <a:lnTo>
                  <a:pt x="35840" y="43310"/>
                </a:lnTo>
                <a:lnTo>
                  <a:pt x="35840" y="43320"/>
                </a:lnTo>
                <a:lnTo>
                  <a:pt x="35840" y="43330"/>
                </a:lnTo>
                <a:lnTo>
                  <a:pt x="35840" y="43340"/>
                </a:lnTo>
                <a:lnTo>
                  <a:pt x="35830" y="43340"/>
                </a:lnTo>
                <a:lnTo>
                  <a:pt x="35820" y="43340"/>
                </a:lnTo>
                <a:lnTo>
                  <a:pt x="35810" y="43340"/>
                </a:lnTo>
                <a:lnTo>
                  <a:pt x="35810" y="43350"/>
                </a:lnTo>
                <a:lnTo>
                  <a:pt x="35800" y="43350"/>
                </a:lnTo>
                <a:lnTo>
                  <a:pt x="35800" y="43360"/>
                </a:lnTo>
                <a:lnTo>
                  <a:pt x="35790" y="43360"/>
                </a:lnTo>
                <a:lnTo>
                  <a:pt x="35790" y="43370"/>
                </a:lnTo>
                <a:lnTo>
                  <a:pt x="35790" y="43380"/>
                </a:lnTo>
                <a:lnTo>
                  <a:pt x="35780" y="43380"/>
                </a:lnTo>
                <a:lnTo>
                  <a:pt x="35780" y="43390"/>
                </a:lnTo>
                <a:lnTo>
                  <a:pt x="35780" y="43400"/>
                </a:lnTo>
                <a:lnTo>
                  <a:pt x="35770" y="43400"/>
                </a:lnTo>
                <a:lnTo>
                  <a:pt x="35770" y="43410"/>
                </a:lnTo>
                <a:lnTo>
                  <a:pt x="35770" y="43420"/>
                </a:lnTo>
                <a:lnTo>
                  <a:pt x="35760" y="43420"/>
                </a:lnTo>
                <a:lnTo>
                  <a:pt x="35760" y="43430"/>
                </a:lnTo>
                <a:lnTo>
                  <a:pt x="35750" y="43430"/>
                </a:lnTo>
                <a:lnTo>
                  <a:pt x="35740" y="43430"/>
                </a:lnTo>
                <a:lnTo>
                  <a:pt x="35740" y="43440"/>
                </a:lnTo>
                <a:lnTo>
                  <a:pt x="35730" y="43440"/>
                </a:lnTo>
                <a:lnTo>
                  <a:pt x="35730" y="43450"/>
                </a:lnTo>
                <a:lnTo>
                  <a:pt x="35720" y="43450"/>
                </a:lnTo>
                <a:lnTo>
                  <a:pt x="35720" y="43460"/>
                </a:lnTo>
                <a:lnTo>
                  <a:pt x="35720" y="43480"/>
                </a:lnTo>
                <a:lnTo>
                  <a:pt x="35710" y="43480"/>
                </a:lnTo>
                <a:lnTo>
                  <a:pt x="35710" y="43490"/>
                </a:lnTo>
                <a:lnTo>
                  <a:pt x="35700" y="43490"/>
                </a:lnTo>
                <a:lnTo>
                  <a:pt x="35700" y="43500"/>
                </a:lnTo>
                <a:lnTo>
                  <a:pt x="35700" y="43510"/>
                </a:lnTo>
                <a:lnTo>
                  <a:pt x="35690" y="43510"/>
                </a:lnTo>
                <a:lnTo>
                  <a:pt x="35680" y="43510"/>
                </a:lnTo>
                <a:lnTo>
                  <a:pt x="35680" y="43520"/>
                </a:lnTo>
                <a:lnTo>
                  <a:pt x="35680" y="43530"/>
                </a:lnTo>
                <a:lnTo>
                  <a:pt x="35670" y="43530"/>
                </a:lnTo>
                <a:lnTo>
                  <a:pt x="35670" y="43540"/>
                </a:lnTo>
                <a:lnTo>
                  <a:pt x="35660" y="43540"/>
                </a:lnTo>
                <a:lnTo>
                  <a:pt x="35660" y="43550"/>
                </a:lnTo>
                <a:lnTo>
                  <a:pt x="35660" y="43560"/>
                </a:lnTo>
                <a:lnTo>
                  <a:pt x="35650" y="43560"/>
                </a:lnTo>
                <a:lnTo>
                  <a:pt x="35650" y="43570"/>
                </a:lnTo>
                <a:lnTo>
                  <a:pt x="35640" y="43570"/>
                </a:lnTo>
                <a:lnTo>
                  <a:pt x="35640" y="43580"/>
                </a:lnTo>
                <a:lnTo>
                  <a:pt x="35620" y="43580"/>
                </a:lnTo>
                <a:lnTo>
                  <a:pt x="35610" y="43580"/>
                </a:lnTo>
                <a:lnTo>
                  <a:pt x="35610" y="43590"/>
                </a:lnTo>
                <a:lnTo>
                  <a:pt x="35600" y="43590"/>
                </a:lnTo>
                <a:lnTo>
                  <a:pt x="35580" y="43590"/>
                </a:lnTo>
                <a:lnTo>
                  <a:pt x="35580" y="43580"/>
                </a:lnTo>
                <a:lnTo>
                  <a:pt x="35580" y="43570"/>
                </a:lnTo>
                <a:lnTo>
                  <a:pt x="35580" y="43560"/>
                </a:lnTo>
                <a:lnTo>
                  <a:pt x="35570" y="43560"/>
                </a:lnTo>
                <a:lnTo>
                  <a:pt x="35570" y="43550"/>
                </a:lnTo>
                <a:lnTo>
                  <a:pt x="35530" y="43550"/>
                </a:lnTo>
                <a:lnTo>
                  <a:pt x="35520" y="43550"/>
                </a:lnTo>
                <a:lnTo>
                  <a:pt x="35510" y="43550"/>
                </a:lnTo>
                <a:lnTo>
                  <a:pt x="35510" y="43540"/>
                </a:lnTo>
                <a:lnTo>
                  <a:pt x="35500" y="43540"/>
                </a:lnTo>
                <a:lnTo>
                  <a:pt x="35490" y="43540"/>
                </a:lnTo>
                <a:lnTo>
                  <a:pt x="35490" y="43530"/>
                </a:lnTo>
                <a:lnTo>
                  <a:pt x="35480" y="43530"/>
                </a:lnTo>
                <a:lnTo>
                  <a:pt x="35470" y="43530"/>
                </a:lnTo>
                <a:lnTo>
                  <a:pt x="35460" y="43530"/>
                </a:lnTo>
                <a:lnTo>
                  <a:pt x="35460" y="43520"/>
                </a:lnTo>
                <a:lnTo>
                  <a:pt x="35460" y="43510"/>
                </a:lnTo>
                <a:lnTo>
                  <a:pt x="35450" y="43510"/>
                </a:lnTo>
                <a:lnTo>
                  <a:pt x="35450" y="43500"/>
                </a:lnTo>
                <a:lnTo>
                  <a:pt x="35450" y="43490"/>
                </a:lnTo>
                <a:lnTo>
                  <a:pt x="35450" y="43470"/>
                </a:lnTo>
                <a:lnTo>
                  <a:pt x="35450" y="43460"/>
                </a:lnTo>
                <a:lnTo>
                  <a:pt x="35440" y="43460"/>
                </a:lnTo>
                <a:lnTo>
                  <a:pt x="35440" y="43450"/>
                </a:lnTo>
                <a:lnTo>
                  <a:pt x="35430" y="43450"/>
                </a:lnTo>
                <a:lnTo>
                  <a:pt x="35430" y="43440"/>
                </a:lnTo>
                <a:lnTo>
                  <a:pt x="35420" y="43440"/>
                </a:lnTo>
                <a:lnTo>
                  <a:pt x="35420" y="43430"/>
                </a:lnTo>
                <a:lnTo>
                  <a:pt x="35410" y="43430"/>
                </a:lnTo>
                <a:lnTo>
                  <a:pt x="35400" y="43430"/>
                </a:lnTo>
                <a:lnTo>
                  <a:pt x="35400" y="43420"/>
                </a:lnTo>
                <a:lnTo>
                  <a:pt x="35400" y="43410"/>
                </a:lnTo>
                <a:lnTo>
                  <a:pt x="35390" y="43410"/>
                </a:lnTo>
                <a:lnTo>
                  <a:pt x="35390" y="43400"/>
                </a:lnTo>
                <a:lnTo>
                  <a:pt x="35380" y="43400"/>
                </a:lnTo>
                <a:lnTo>
                  <a:pt x="35370" y="43400"/>
                </a:lnTo>
                <a:lnTo>
                  <a:pt x="35360" y="43400"/>
                </a:lnTo>
                <a:lnTo>
                  <a:pt x="35360" y="43390"/>
                </a:lnTo>
                <a:lnTo>
                  <a:pt x="35350" y="43390"/>
                </a:lnTo>
                <a:lnTo>
                  <a:pt x="35350" y="43400"/>
                </a:lnTo>
                <a:lnTo>
                  <a:pt x="35340" y="43400"/>
                </a:lnTo>
                <a:lnTo>
                  <a:pt x="35330" y="43400"/>
                </a:lnTo>
                <a:lnTo>
                  <a:pt x="35320" y="43400"/>
                </a:lnTo>
                <a:lnTo>
                  <a:pt x="35320" y="43410"/>
                </a:lnTo>
                <a:lnTo>
                  <a:pt x="35310" y="43410"/>
                </a:lnTo>
                <a:lnTo>
                  <a:pt x="35300" y="43410"/>
                </a:lnTo>
                <a:lnTo>
                  <a:pt x="35300" y="43420"/>
                </a:lnTo>
                <a:lnTo>
                  <a:pt x="35300" y="43430"/>
                </a:lnTo>
                <a:lnTo>
                  <a:pt x="35290" y="43430"/>
                </a:lnTo>
                <a:lnTo>
                  <a:pt x="35290" y="43440"/>
                </a:lnTo>
                <a:lnTo>
                  <a:pt x="35280" y="43440"/>
                </a:lnTo>
                <a:lnTo>
                  <a:pt x="35280" y="43450"/>
                </a:lnTo>
                <a:lnTo>
                  <a:pt x="35270" y="43450"/>
                </a:lnTo>
                <a:lnTo>
                  <a:pt x="35270" y="43460"/>
                </a:lnTo>
                <a:lnTo>
                  <a:pt x="35260" y="43460"/>
                </a:lnTo>
                <a:lnTo>
                  <a:pt x="35260" y="43470"/>
                </a:lnTo>
                <a:lnTo>
                  <a:pt x="35250" y="43470"/>
                </a:lnTo>
                <a:lnTo>
                  <a:pt x="35250" y="43460"/>
                </a:lnTo>
                <a:lnTo>
                  <a:pt x="35230" y="43460"/>
                </a:lnTo>
                <a:lnTo>
                  <a:pt x="35230" y="43450"/>
                </a:lnTo>
                <a:lnTo>
                  <a:pt x="35220" y="43450"/>
                </a:lnTo>
                <a:lnTo>
                  <a:pt x="35210" y="43450"/>
                </a:lnTo>
                <a:lnTo>
                  <a:pt x="35190" y="43450"/>
                </a:lnTo>
                <a:lnTo>
                  <a:pt x="35180" y="43450"/>
                </a:lnTo>
                <a:lnTo>
                  <a:pt x="35170" y="43450"/>
                </a:lnTo>
                <a:lnTo>
                  <a:pt x="35170" y="43460"/>
                </a:lnTo>
                <a:lnTo>
                  <a:pt x="35160" y="43460"/>
                </a:lnTo>
                <a:lnTo>
                  <a:pt x="35160" y="43470"/>
                </a:lnTo>
                <a:lnTo>
                  <a:pt x="35150" y="43470"/>
                </a:lnTo>
                <a:lnTo>
                  <a:pt x="35130" y="43470"/>
                </a:lnTo>
                <a:lnTo>
                  <a:pt x="35130" y="43480"/>
                </a:lnTo>
                <a:lnTo>
                  <a:pt x="35120" y="43480"/>
                </a:lnTo>
                <a:lnTo>
                  <a:pt x="35110" y="43480"/>
                </a:lnTo>
                <a:lnTo>
                  <a:pt x="35110" y="43490"/>
                </a:lnTo>
                <a:lnTo>
                  <a:pt x="35100" y="43490"/>
                </a:lnTo>
                <a:lnTo>
                  <a:pt x="35090" y="43490"/>
                </a:lnTo>
                <a:lnTo>
                  <a:pt x="35070" y="43490"/>
                </a:lnTo>
                <a:lnTo>
                  <a:pt x="35070" y="43480"/>
                </a:lnTo>
                <a:lnTo>
                  <a:pt x="35050" y="43480"/>
                </a:lnTo>
                <a:lnTo>
                  <a:pt x="35050" y="43490"/>
                </a:lnTo>
                <a:lnTo>
                  <a:pt x="35040" y="43490"/>
                </a:lnTo>
                <a:lnTo>
                  <a:pt x="35040" y="43500"/>
                </a:lnTo>
                <a:lnTo>
                  <a:pt x="35040" y="43510"/>
                </a:lnTo>
                <a:lnTo>
                  <a:pt x="35030" y="43510"/>
                </a:lnTo>
                <a:lnTo>
                  <a:pt x="35030" y="43560"/>
                </a:lnTo>
                <a:lnTo>
                  <a:pt x="35030" y="43570"/>
                </a:lnTo>
                <a:lnTo>
                  <a:pt x="35030" y="43580"/>
                </a:lnTo>
                <a:lnTo>
                  <a:pt x="35020" y="43580"/>
                </a:lnTo>
                <a:lnTo>
                  <a:pt x="35020" y="43590"/>
                </a:lnTo>
                <a:lnTo>
                  <a:pt x="35020" y="43600"/>
                </a:lnTo>
                <a:lnTo>
                  <a:pt x="35030" y="43600"/>
                </a:lnTo>
                <a:lnTo>
                  <a:pt x="35030" y="43610"/>
                </a:lnTo>
                <a:lnTo>
                  <a:pt x="35030" y="43620"/>
                </a:lnTo>
                <a:lnTo>
                  <a:pt x="35040" y="43620"/>
                </a:lnTo>
                <a:lnTo>
                  <a:pt x="35050" y="43620"/>
                </a:lnTo>
                <a:lnTo>
                  <a:pt x="35050" y="43610"/>
                </a:lnTo>
                <a:lnTo>
                  <a:pt x="35040" y="43610"/>
                </a:lnTo>
                <a:lnTo>
                  <a:pt x="35040" y="43600"/>
                </a:lnTo>
                <a:lnTo>
                  <a:pt x="35050" y="43600"/>
                </a:lnTo>
                <a:lnTo>
                  <a:pt x="35050" y="43590"/>
                </a:lnTo>
                <a:lnTo>
                  <a:pt x="35060" y="43590"/>
                </a:lnTo>
                <a:lnTo>
                  <a:pt x="35080" y="43590"/>
                </a:lnTo>
                <a:lnTo>
                  <a:pt x="35080" y="43580"/>
                </a:lnTo>
                <a:lnTo>
                  <a:pt x="35110" y="43580"/>
                </a:lnTo>
                <a:lnTo>
                  <a:pt x="35110" y="43590"/>
                </a:lnTo>
                <a:lnTo>
                  <a:pt x="35120" y="43590"/>
                </a:lnTo>
                <a:lnTo>
                  <a:pt x="35130" y="43590"/>
                </a:lnTo>
                <a:lnTo>
                  <a:pt x="35140" y="43590"/>
                </a:lnTo>
                <a:lnTo>
                  <a:pt x="35140" y="43600"/>
                </a:lnTo>
                <a:lnTo>
                  <a:pt x="35150" y="43600"/>
                </a:lnTo>
                <a:lnTo>
                  <a:pt x="35160" y="43600"/>
                </a:lnTo>
                <a:lnTo>
                  <a:pt x="35160" y="43610"/>
                </a:lnTo>
                <a:lnTo>
                  <a:pt x="35170" y="43610"/>
                </a:lnTo>
                <a:lnTo>
                  <a:pt x="35190" y="43610"/>
                </a:lnTo>
                <a:lnTo>
                  <a:pt x="35200" y="43610"/>
                </a:lnTo>
                <a:lnTo>
                  <a:pt x="35200" y="43620"/>
                </a:lnTo>
                <a:lnTo>
                  <a:pt x="35220" y="43620"/>
                </a:lnTo>
                <a:lnTo>
                  <a:pt x="35220" y="43630"/>
                </a:lnTo>
                <a:lnTo>
                  <a:pt x="35230" y="43630"/>
                </a:lnTo>
                <a:lnTo>
                  <a:pt x="35230" y="43640"/>
                </a:lnTo>
                <a:lnTo>
                  <a:pt x="35230" y="43650"/>
                </a:lnTo>
                <a:lnTo>
                  <a:pt x="35220" y="43650"/>
                </a:lnTo>
                <a:lnTo>
                  <a:pt x="35220" y="43660"/>
                </a:lnTo>
                <a:lnTo>
                  <a:pt x="35220" y="43670"/>
                </a:lnTo>
                <a:lnTo>
                  <a:pt x="35230" y="43670"/>
                </a:lnTo>
                <a:lnTo>
                  <a:pt x="35230" y="43680"/>
                </a:lnTo>
                <a:lnTo>
                  <a:pt x="35240" y="43680"/>
                </a:lnTo>
                <a:lnTo>
                  <a:pt x="35240" y="43660"/>
                </a:lnTo>
                <a:lnTo>
                  <a:pt x="35260" y="43660"/>
                </a:lnTo>
                <a:lnTo>
                  <a:pt x="35260" y="43670"/>
                </a:lnTo>
                <a:lnTo>
                  <a:pt x="35290" y="43670"/>
                </a:lnTo>
                <a:lnTo>
                  <a:pt x="35290" y="43680"/>
                </a:lnTo>
                <a:lnTo>
                  <a:pt x="35300" y="43680"/>
                </a:lnTo>
                <a:lnTo>
                  <a:pt x="35310" y="43680"/>
                </a:lnTo>
                <a:lnTo>
                  <a:pt x="35310" y="43690"/>
                </a:lnTo>
                <a:lnTo>
                  <a:pt x="35320" y="43690"/>
                </a:lnTo>
                <a:lnTo>
                  <a:pt x="35330" y="43690"/>
                </a:lnTo>
                <a:lnTo>
                  <a:pt x="35330" y="43700"/>
                </a:lnTo>
                <a:lnTo>
                  <a:pt x="35350" y="43700"/>
                </a:lnTo>
                <a:lnTo>
                  <a:pt x="35360" y="43700"/>
                </a:lnTo>
                <a:lnTo>
                  <a:pt x="35360" y="43710"/>
                </a:lnTo>
                <a:lnTo>
                  <a:pt x="35360" y="43720"/>
                </a:lnTo>
                <a:lnTo>
                  <a:pt x="35360" y="43730"/>
                </a:lnTo>
                <a:lnTo>
                  <a:pt x="35360" y="43740"/>
                </a:lnTo>
                <a:lnTo>
                  <a:pt x="35350" y="43740"/>
                </a:lnTo>
                <a:lnTo>
                  <a:pt x="35340" y="43740"/>
                </a:lnTo>
                <a:lnTo>
                  <a:pt x="35330" y="43740"/>
                </a:lnTo>
                <a:lnTo>
                  <a:pt x="35320" y="43740"/>
                </a:lnTo>
                <a:lnTo>
                  <a:pt x="35300" y="43740"/>
                </a:lnTo>
                <a:lnTo>
                  <a:pt x="35300" y="43750"/>
                </a:lnTo>
                <a:lnTo>
                  <a:pt x="35300" y="43760"/>
                </a:lnTo>
                <a:lnTo>
                  <a:pt x="35300" y="43770"/>
                </a:lnTo>
                <a:lnTo>
                  <a:pt x="35300" y="43780"/>
                </a:lnTo>
                <a:lnTo>
                  <a:pt x="35290" y="43780"/>
                </a:lnTo>
                <a:lnTo>
                  <a:pt x="35290" y="43790"/>
                </a:lnTo>
                <a:lnTo>
                  <a:pt x="35280" y="43790"/>
                </a:lnTo>
                <a:lnTo>
                  <a:pt x="35280" y="43800"/>
                </a:lnTo>
                <a:lnTo>
                  <a:pt x="35280" y="43810"/>
                </a:lnTo>
                <a:lnTo>
                  <a:pt x="35270" y="43810"/>
                </a:lnTo>
                <a:lnTo>
                  <a:pt x="35270" y="43830"/>
                </a:lnTo>
                <a:lnTo>
                  <a:pt x="35280" y="43830"/>
                </a:lnTo>
                <a:lnTo>
                  <a:pt x="35280" y="43840"/>
                </a:lnTo>
                <a:lnTo>
                  <a:pt x="35290" y="43840"/>
                </a:lnTo>
                <a:lnTo>
                  <a:pt x="35290" y="43860"/>
                </a:lnTo>
                <a:lnTo>
                  <a:pt x="35280" y="43860"/>
                </a:lnTo>
                <a:lnTo>
                  <a:pt x="35270" y="43860"/>
                </a:lnTo>
                <a:lnTo>
                  <a:pt x="35270" y="43870"/>
                </a:lnTo>
                <a:lnTo>
                  <a:pt x="35260" y="43870"/>
                </a:lnTo>
                <a:lnTo>
                  <a:pt x="35250" y="43870"/>
                </a:lnTo>
                <a:lnTo>
                  <a:pt x="35240" y="43870"/>
                </a:lnTo>
                <a:lnTo>
                  <a:pt x="35240" y="43880"/>
                </a:lnTo>
                <a:lnTo>
                  <a:pt x="35230" y="43880"/>
                </a:lnTo>
                <a:lnTo>
                  <a:pt x="35220" y="43880"/>
                </a:lnTo>
                <a:lnTo>
                  <a:pt x="35220" y="43890"/>
                </a:lnTo>
                <a:lnTo>
                  <a:pt x="35210" y="43890"/>
                </a:lnTo>
                <a:lnTo>
                  <a:pt x="35200" y="43890"/>
                </a:lnTo>
                <a:lnTo>
                  <a:pt x="35190" y="43890"/>
                </a:lnTo>
                <a:lnTo>
                  <a:pt x="35190" y="43900"/>
                </a:lnTo>
                <a:lnTo>
                  <a:pt x="35180" y="43900"/>
                </a:lnTo>
                <a:lnTo>
                  <a:pt x="35180" y="43910"/>
                </a:lnTo>
                <a:lnTo>
                  <a:pt x="35170" y="43910"/>
                </a:lnTo>
                <a:lnTo>
                  <a:pt x="35170" y="43920"/>
                </a:lnTo>
                <a:lnTo>
                  <a:pt x="35160" y="43920"/>
                </a:lnTo>
                <a:lnTo>
                  <a:pt x="35150" y="43920"/>
                </a:lnTo>
                <a:lnTo>
                  <a:pt x="35150" y="43930"/>
                </a:lnTo>
                <a:lnTo>
                  <a:pt x="35150" y="43940"/>
                </a:lnTo>
                <a:lnTo>
                  <a:pt x="35140" y="43940"/>
                </a:lnTo>
                <a:lnTo>
                  <a:pt x="35140" y="43950"/>
                </a:lnTo>
                <a:lnTo>
                  <a:pt x="35150" y="43950"/>
                </a:lnTo>
                <a:lnTo>
                  <a:pt x="35150" y="43960"/>
                </a:lnTo>
                <a:lnTo>
                  <a:pt x="35150" y="43990"/>
                </a:lnTo>
                <a:lnTo>
                  <a:pt x="35150" y="44000"/>
                </a:lnTo>
                <a:lnTo>
                  <a:pt x="35160" y="44000"/>
                </a:lnTo>
                <a:lnTo>
                  <a:pt x="35160" y="44010"/>
                </a:lnTo>
                <a:lnTo>
                  <a:pt x="35160" y="44020"/>
                </a:lnTo>
                <a:lnTo>
                  <a:pt x="35170" y="44020"/>
                </a:lnTo>
                <a:lnTo>
                  <a:pt x="35170" y="44030"/>
                </a:lnTo>
                <a:lnTo>
                  <a:pt x="35180" y="44030"/>
                </a:lnTo>
                <a:lnTo>
                  <a:pt x="35180" y="44040"/>
                </a:lnTo>
                <a:lnTo>
                  <a:pt x="35190" y="44040"/>
                </a:lnTo>
                <a:lnTo>
                  <a:pt x="35190" y="44050"/>
                </a:lnTo>
                <a:lnTo>
                  <a:pt x="35190" y="44060"/>
                </a:lnTo>
                <a:lnTo>
                  <a:pt x="35200" y="44060"/>
                </a:lnTo>
                <a:lnTo>
                  <a:pt x="35200" y="44070"/>
                </a:lnTo>
                <a:lnTo>
                  <a:pt x="35200" y="44080"/>
                </a:lnTo>
                <a:lnTo>
                  <a:pt x="35200" y="44090"/>
                </a:lnTo>
                <a:lnTo>
                  <a:pt x="35210" y="44090"/>
                </a:lnTo>
                <a:lnTo>
                  <a:pt x="35210" y="44100"/>
                </a:lnTo>
                <a:lnTo>
                  <a:pt x="35220" y="44100"/>
                </a:lnTo>
                <a:lnTo>
                  <a:pt x="35220" y="44110"/>
                </a:lnTo>
                <a:lnTo>
                  <a:pt x="35230" y="44110"/>
                </a:lnTo>
                <a:lnTo>
                  <a:pt x="35230" y="44120"/>
                </a:lnTo>
                <a:lnTo>
                  <a:pt x="35230" y="44130"/>
                </a:lnTo>
                <a:lnTo>
                  <a:pt x="35220" y="44130"/>
                </a:lnTo>
                <a:lnTo>
                  <a:pt x="35220" y="44140"/>
                </a:lnTo>
                <a:lnTo>
                  <a:pt x="35220" y="44160"/>
                </a:lnTo>
                <a:lnTo>
                  <a:pt x="35210" y="44160"/>
                </a:lnTo>
                <a:lnTo>
                  <a:pt x="35210" y="44170"/>
                </a:lnTo>
                <a:lnTo>
                  <a:pt x="35210" y="44180"/>
                </a:lnTo>
                <a:lnTo>
                  <a:pt x="35210" y="44190"/>
                </a:lnTo>
                <a:lnTo>
                  <a:pt x="35200" y="44190"/>
                </a:lnTo>
                <a:lnTo>
                  <a:pt x="35200" y="44200"/>
                </a:lnTo>
                <a:lnTo>
                  <a:pt x="35200" y="44210"/>
                </a:lnTo>
                <a:lnTo>
                  <a:pt x="35200" y="44220"/>
                </a:lnTo>
                <a:lnTo>
                  <a:pt x="35190" y="44220"/>
                </a:lnTo>
                <a:lnTo>
                  <a:pt x="35190" y="44240"/>
                </a:lnTo>
                <a:lnTo>
                  <a:pt x="35190" y="44250"/>
                </a:lnTo>
                <a:lnTo>
                  <a:pt x="35180" y="44250"/>
                </a:lnTo>
                <a:lnTo>
                  <a:pt x="35180" y="44260"/>
                </a:lnTo>
                <a:lnTo>
                  <a:pt x="35170" y="44260"/>
                </a:lnTo>
                <a:lnTo>
                  <a:pt x="35170" y="44270"/>
                </a:lnTo>
                <a:lnTo>
                  <a:pt x="35170" y="44280"/>
                </a:lnTo>
                <a:lnTo>
                  <a:pt x="35160" y="44280"/>
                </a:lnTo>
                <a:lnTo>
                  <a:pt x="35160" y="44290"/>
                </a:lnTo>
                <a:lnTo>
                  <a:pt x="35150" y="44290"/>
                </a:lnTo>
                <a:lnTo>
                  <a:pt x="35150" y="44300"/>
                </a:lnTo>
                <a:lnTo>
                  <a:pt x="35140" y="44300"/>
                </a:lnTo>
                <a:lnTo>
                  <a:pt x="35120" y="44300"/>
                </a:lnTo>
                <a:lnTo>
                  <a:pt x="35110" y="44300"/>
                </a:lnTo>
                <a:lnTo>
                  <a:pt x="35110" y="44310"/>
                </a:lnTo>
                <a:lnTo>
                  <a:pt x="35110" y="44320"/>
                </a:lnTo>
                <a:lnTo>
                  <a:pt x="35100" y="44320"/>
                </a:lnTo>
                <a:lnTo>
                  <a:pt x="35100" y="44330"/>
                </a:lnTo>
                <a:lnTo>
                  <a:pt x="35090" y="44330"/>
                </a:lnTo>
                <a:lnTo>
                  <a:pt x="35080" y="44330"/>
                </a:lnTo>
                <a:lnTo>
                  <a:pt x="35070" y="44330"/>
                </a:lnTo>
                <a:lnTo>
                  <a:pt x="35070" y="44340"/>
                </a:lnTo>
                <a:lnTo>
                  <a:pt x="35010" y="44340"/>
                </a:lnTo>
                <a:lnTo>
                  <a:pt x="35010" y="44330"/>
                </a:lnTo>
                <a:lnTo>
                  <a:pt x="35000" y="44330"/>
                </a:lnTo>
                <a:lnTo>
                  <a:pt x="34970" y="44330"/>
                </a:lnTo>
                <a:lnTo>
                  <a:pt x="34970" y="44340"/>
                </a:lnTo>
                <a:lnTo>
                  <a:pt x="34960" y="44340"/>
                </a:lnTo>
                <a:lnTo>
                  <a:pt x="34960" y="44350"/>
                </a:lnTo>
                <a:lnTo>
                  <a:pt x="34950" y="44350"/>
                </a:lnTo>
                <a:lnTo>
                  <a:pt x="34940" y="44350"/>
                </a:lnTo>
                <a:lnTo>
                  <a:pt x="34940" y="44360"/>
                </a:lnTo>
                <a:lnTo>
                  <a:pt x="34910" y="44360"/>
                </a:lnTo>
                <a:lnTo>
                  <a:pt x="34890" y="44360"/>
                </a:lnTo>
                <a:lnTo>
                  <a:pt x="34890" y="44370"/>
                </a:lnTo>
                <a:lnTo>
                  <a:pt x="34880" y="44370"/>
                </a:lnTo>
                <a:lnTo>
                  <a:pt x="34860" y="44370"/>
                </a:lnTo>
                <a:lnTo>
                  <a:pt x="34850" y="44370"/>
                </a:lnTo>
                <a:lnTo>
                  <a:pt x="34850" y="44380"/>
                </a:lnTo>
                <a:lnTo>
                  <a:pt x="34840" y="44380"/>
                </a:lnTo>
                <a:lnTo>
                  <a:pt x="34820" y="44380"/>
                </a:lnTo>
                <a:lnTo>
                  <a:pt x="34810" y="44380"/>
                </a:lnTo>
                <a:lnTo>
                  <a:pt x="34810" y="44390"/>
                </a:lnTo>
                <a:lnTo>
                  <a:pt x="34800" y="44390"/>
                </a:lnTo>
                <a:lnTo>
                  <a:pt x="34790" y="44390"/>
                </a:lnTo>
                <a:lnTo>
                  <a:pt x="34790" y="44400"/>
                </a:lnTo>
                <a:lnTo>
                  <a:pt x="34780" y="44400"/>
                </a:lnTo>
                <a:lnTo>
                  <a:pt x="34770" y="44400"/>
                </a:lnTo>
                <a:lnTo>
                  <a:pt x="34770" y="44410"/>
                </a:lnTo>
                <a:lnTo>
                  <a:pt x="34760" y="44410"/>
                </a:lnTo>
                <a:lnTo>
                  <a:pt x="34750" y="44410"/>
                </a:lnTo>
                <a:lnTo>
                  <a:pt x="34750" y="44420"/>
                </a:lnTo>
                <a:lnTo>
                  <a:pt x="34740" y="44420"/>
                </a:lnTo>
                <a:lnTo>
                  <a:pt x="34730" y="44420"/>
                </a:lnTo>
                <a:lnTo>
                  <a:pt x="34730" y="44430"/>
                </a:lnTo>
                <a:lnTo>
                  <a:pt x="34720" y="44430"/>
                </a:lnTo>
                <a:lnTo>
                  <a:pt x="34710" y="44430"/>
                </a:lnTo>
                <a:lnTo>
                  <a:pt x="34710" y="44440"/>
                </a:lnTo>
                <a:lnTo>
                  <a:pt x="34700" y="44440"/>
                </a:lnTo>
                <a:lnTo>
                  <a:pt x="34700" y="44450"/>
                </a:lnTo>
                <a:lnTo>
                  <a:pt x="34690" y="44450"/>
                </a:lnTo>
                <a:lnTo>
                  <a:pt x="34680" y="44450"/>
                </a:lnTo>
                <a:lnTo>
                  <a:pt x="34670" y="44450"/>
                </a:lnTo>
                <a:lnTo>
                  <a:pt x="34670" y="44460"/>
                </a:lnTo>
                <a:lnTo>
                  <a:pt x="34660" y="44460"/>
                </a:lnTo>
                <a:lnTo>
                  <a:pt x="34650" y="44460"/>
                </a:lnTo>
                <a:lnTo>
                  <a:pt x="34640" y="44460"/>
                </a:lnTo>
                <a:lnTo>
                  <a:pt x="34640" y="44470"/>
                </a:lnTo>
                <a:lnTo>
                  <a:pt x="34630" y="44470"/>
                </a:lnTo>
                <a:lnTo>
                  <a:pt x="34620" y="44470"/>
                </a:lnTo>
                <a:lnTo>
                  <a:pt x="34620" y="44480"/>
                </a:lnTo>
                <a:lnTo>
                  <a:pt x="34600" y="44480"/>
                </a:lnTo>
                <a:lnTo>
                  <a:pt x="34590" y="44480"/>
                </a:lnTo>
                <a:lnTo>
                  <a:pt x="34590" y="44490"/>
                </a:lnTo>
                <a:lnTo>
                  <a:pt x="34590" y="44480"/>
                </a:lnTo>
                <a:lnTo>
                  <a:pt x="34570" y="44480"/>
                </a:lnTo>
                <a:lnTo>
                  <a:pt x="34570" y="44490"/>
                </a:lnTo>
                <a:lnTo>
                  <a:pt x="34560" y="44490"/>
                </a:lnTo>
                <a:lnTo>
                  <a:pt x="34550" y="44490"/>
                </a:lnTo>
                <a:lnTo>
                  <a:pt x="34550" y="44500"/>
                </a:lnTo>
                <a:lnTo>
                  <a:pt x="34540" y="44500"/>
                </a:lnTo>
                <a:lnTo>
                  <a:pt x="34530" y="44500"/>
                </a:lnTo>
                <a:lnTo>
                  <a:pt x="34530" y="44510"/>
                </a:lnTo>
                <a:lnTo>
                  <a:pt x="34510" y="44510"/>
                </a:lnTo>
                <a:lnTo>
                  <a:pt x="34500" y="44510"/>
                </a:lnTo>
                <a:lnTo>
                  <a:pt x="34500" y="44520"/>
                </a:lnTo>
                <a:lnTo>
                  <a:pt x="34480" y="44520"/>
                </a:lnTo>
                <a:lnTo>
                  <a:pt x="34480" y="44510"/>
                </a:lnTo>
                <a:lnTo>
                  <a:pt x="34450" y="44510"/>
                </a:lnTo>
                <a:lnTo>
                  <a:pt x="34430" y="44510"/>
                </a:lnTo>
                <a:lnTo>
                  <a:pt x="34430" y="44500"/>
                </a:lnTo>
                <a:lnTo>
                  <a:pt x="34420" y="44500"/>
                </a:lnTo>
                <a:lnTo>
                  <a:pt x="34410" y="44500"/>
                </a:lnTo>
                <a:lnTo>
                  <a:pt x="34410" y="44490"/>
                </a:lnTo>
                <a:lnTo>
                  <a:pt x="34400" y="44490"/>
                </a:lnTo>
                <a:lnTo>
                  <a:pt x="34400" y="44500"/>
                </a:lnTo>
                <a:lnTo>
                  <a:pt x="34390" y="44500"/>
                </a:lnTo>
                <a:lnTo>
                  <a:pt x="34360" y="44500"/>
                </a:lnTo>
                <a:lnTo>
                  <a:pt x="34350" y="44500"/>
                </a:lnTo>
                <a:lnTo>
                  <a:pt x="34350" y="44510"/>
                </a:lnTo>
                <a:lnTo>
                  <a:pt x="34340" y="44510"/>
                </a:lnTo>
                <a:lnTo>
                  <a:pt x="34330" y="44510"/>
                </a:lnTo>
                <a:lnTo>
                  <a:pt x="34320" y="44510"/>
                </a:lnTo>
                <a:lnTo>
                  <a:pt x="34320" y="44520"/>
                </a:lnTo>
                <a:lnTo>
                  <a:pt x="34310" y="44520"/>
                </a:lnTo>
                <a:lnTo>
                  <a:pt x="34300" y="44520"/>
                </a:lnTo>
                <a:lnTo>
                  <a:pt x="34300" y="44530"/>
                </a:lnTo>
                <a:lnTo>
                  <a:pt x="34290" y="44530"/>
                </a:lnTo>
                <a:lnTo>
                  <a:pt x="34290" y="44540"/>
                </a:lnTo>
                <a:lnTo>
                  <a:pt x="34280" y="44540"/>
                </a:lnTo>
                <a:lnTo>
                  <a:pt x="34280" y="44550"/>
                </a:lnTo>
                <a:lnTo>
                  <a:pt x="34280" y="44560"/>
                </a:lnTo>
                <a:lnTo>
                  <a:pt x="34290" y="44560"/>
                </a:lnTo>
                <a:lnTo>
                  <a:pt x="34290" y="44580"/>
                </a:lnTo>
                <a:lnTo>
                  <a:pt x="34290" y="44590"/>
                </a:lnTo>
                <a:lnTo>
                  <a:pt x="34280" y="44590"/>
                </a:lnTo>
                <a:lnTo>
                  <a:pt x="34280" y="44600"/>
                </a:lnTo>
                <a:lnTo>
                  <a:pt x="34280" y="44610"/>
                </a:lnTo>
                <a:lnTo>
                  <a:pt x="34270" y="44610"/>
                </a:lnTo>
                <a:lnTo>
                  <a:pt x="34270" y="44620"/>
                </a:lnTo>
                <a:lnTo>
                  <a:pt x="34260" y="44620"/>
                </a:lnTo>
                <a:lnTo>
                  <a:pt x="34260" y="44630"/>
                </a:lnTo>
                <a:lnTo>
                  <a:pt x="34260" y="44640"/>
                </a:lnTo>
                <a:lnTo>
                  <a:pt x="34250" y="44640"/>
                </a:lnTo>
                <a:lnTo>
                  <a:pt x="34250" y="44650"/>
                </a:lnTo>
                <a:lnTo>
                  <a:pt x="34240" y="44650"/>
                </a:lnTo>
                <a:lnTo>
                  <a:pt x="34240" y="44660"/>
                </a:lnTo>
                <a:lnTo>
                  <a:pt x="34230" y="44660"/>
                </a:lnTo>
                <a:lnTo>
                  <a:pt x="34230" y="44670"/>
                </a:lnTo>
                <a:lnTo>
                  <a:pt x="34220" y="44670"/>
                </a:lnTo>
                <a:lnTo>
                  <a:pt x="34210" y="44670"/>
                </a:lnTo>
                <a:lnTo>
                  <a:pt x="34210" y="44680"/>
                </a:lnTo>
                <a:lnTo>
                  <a:pt x="34200" y="44680"/>
                </a:lnTo>
                <a:lnTo>
                  <a:pt x="34190" y="44680"/>
                </a:lnTo>
                <a:lnTo>
                  <a:pt x="34190" y="44690"/>
                </a:lnTo>
                <a:lnTo>
                  <a:pt x="34160" y="44690"/>
                </a:lnTo>
                <a:lnTo>
                  <a:pt x="34150" y="44690"/>
                </a:lnTo>
                <a:lnTo>
                  <a:pt x="34120" y="44690"/>
                </a:lnTo>
                <a:lnTo>
                  <a:pt x="34090" y="44690"/>
                </a:lnTo>
                <a:lnTo>
                  <a:pt x="34050" y="44690"/>
                </a:lnTo>
                <a:lnTo>
                  <a:pt x="34050" y="44700"/>
                </a:lnTo>
                <a:lnTo>
                  <a:pt x="34010" y="44700"/>
                </a:lnTo>
                <a:lnTo>
                  <a:pt x="34000" y="44700"/>
                </a:lnTo>
                <a:lnTo>
                  <a:pt x="34000" y="44710"/>
                </a:lnTo>
                <a:lnTo>
                  <a:pt x="33990" y="44710"/>
                </a:lnTo>
                <a:lnTo>
                  <a:pt x="33970" y="44710"/>
                </a:lnTo>
                <a:lnTo>
                  <a:pt x="33970" y="44700"/>
                </a:lnTo>
                <a:lnTo>
                  <a:pt x="33970" y="44690"/>
                </a:lnTo>
                <a:lnTo>
                  <a:pt x="33960" y="44690"/>
                </a:lnTo>
                <a:lnTo>
                  <a:pt x="33960" y="44680"/>
                </a:lnTo>
                <a:lnTo>
                  <a:pt x="33960" y="44670"/>
                </a:lnTo>
                <a:lnTo>
                  <a:pt x="33960" y="44660"/>
                </a:lnTo>
                <a:lnTo>
                  <a:pt x="33950" y="44660"/>
                </a:lnTo>
                <a:lnTo>
                  <a:pt x="33950" y="44650"/>
                </a:lnTo>
                <a:lnTo>
                  <a:pt x="33950" y="44640"/>
                </a:lnTo>
                <a:lnTo>
                  <a:pt x="33940" y="44640"/>
                </a:lnTo>
                <a:lnTo>
                  <a:pt x="33940" y="44630"/>
                </a:lnTo>
                <a:lnTo>
                  <a:pt x="33930" y="44630"/>
                </a:lnTo>
                <a:lnTo>
                  <a:pt x="33930" y="44620"/>
                </a:lnTo>
                <a:lnTo>
                  <a:pt x="33920" y="44620"/>
                </a:lnTo>
                <a:lnTo>
                  <a:pt x="33920" y="44610"/>
                </a:lnTo>
                <a:lnTo>
                  <a:pt x="33910" y="44610"/>
                </a:lnTo>
                <a:lnTo>
                  <a:pt x="33900" y="44610"/>
                </a:lnTo>
                <a:lnTo>
                  <a:pt x="33900" y="44600"/>
                </a:lnTo>
                <a:lnTo>
                  <a:pt x="33890" y="44600"/>
                </a:lnTo>
                <a:lnTo>
                  <a:pt x="33880" y="44600"/>
                </a:lnTo>
                <a:lnTo>
                  <a:pt x="33880" y="44590"/>
                </a:lnTo>
                <a:lnTo>
                  <a:pt x="33860" y="44590"/>
                </a:lnTo>
                <a:lnTo>
                  <a:pt x="33850" y="44590"/>
                </a:lnTo>
                <a:lnTo>
                  <a:pt x="33850" y="44580"/>
                </a:lnTo>
                <a:lnTo>
                  <a:pt x="33840" y="44580"/>
                </a:lnTo>
                <a:lnTo>
                  <a:pt x="33830" y="44580"/>
                </a:lnTo>
                <a:lnTo>
                  <a:pt x="33830" y="44570"/>
                </a:lnTo>
                <a:lnTo>
                  <a:pt x="33830" y="44560"/>
                </a:lnTo>
                <a:lnTo>
                  <a:pt x="33830" y="44550"/>
                </a:lnTo>
                <a:lnTo>
                  <a:pt x="33820" y="44550"/>
                </a:lnTo>
                <a:lnTo>
                  <a:pt x="33820" y="44540"/>
                </a:lnTo>
                <a:lnTo>
                  <a:pt x="33820" y="44530"/>
                </a:lnTo>
                <a:lnTo>
                  <a:pt x="33820" y="44520"/>
                </a:lnTo>
                <a:lnTo>
                  <a:pt x="33810" y="44520"/>
                </a:lnTo>
                <a:lnTo>
                  <a:pt x="33810" y="44510"/>
                </a:lnTo>
                <a:lnTo>
                  <a:pt x="33810" y="44500"/>
                </a:lnTo>
                <a:lnTo>
                  <a:pt x="33800" y="44500"/>
                </a:lnTo>
                <a:lnTo>
                  <a:pt x="33800" y="44490"/>
                </a:lnTo>
                <a:lnTo>
                  <a:pt x="33800" y="44480"/>
                </a:lnTo>
                <a:lnTo>
                  <a:pt x="33800" y="44470"/>
                </a:lnTo>
                <a:lnTo>
                  <a:pt x="33790" y="44470"/>
                </a:lnTo>
                <a:lnTo>
                  <a:pt x="33790" y="44460"/>
                </a:lnTo>
                <a:lnTo>
                  <a:pt x="33780" y="44460"/>
                </a:lnTo>
                <a:lnTo>
                  <a:pt x="33780" y="44450"/>
                </a:lnTo>
                <a:lnTo>
                  <a:pt x="33780" y="44440"/>
                </a:lnTo>
                <a:lnTo>
                  <a:pt x="33770" y="44440"/>
                </a:lnTo>
                <a:lnTo>
                  <a:pt x="33770" y="44430"/>
                </a:lnTo>
                <a:lnTo>
                  <a:pt x="33760" y="44430"/>
                </a:lnTo>
                <a:lnTo>
                  <a:pt x="33760" y="44420"/>
                </a:lnTo>
                <a:lnTo>
                  <a:pt x="33750" y="44420"/>
                </a:lnTo>
                <a:lnTo>
                  <a:pt x="33750" y="44410"/>
                </a:lnTo>
                <a:lnTo>
                  <a:pt x="33740" y="44410"/>
                </a:lnTo>
                <a:lnTo>
                  <a:pt x="33740" y="44400"/>
                </a:lnTo>
                <a:lnTo>
                  <a:pt x="33730" y="44400"/>
                </a:lnTo>
                <a:lnTo>
                  <a:pt x="33730" y="44390"/>
                </a:lnTo>
                <a:lnTo>
                  <a:pt x="33720" y="44390"/>
                </a:lnTo>
                <a:lnTo>
                  <a:pt x="33720" y="44380"/>
                </a:lnTo>
                <a:lnTo>
                  <a:pt x="33710" y="44380"/>
                </a:lnTo>
                <a:lnTo>
                  <a:pt x="33700" y="44380"/>
                </a:lnTo>
                <a:lnTo>
                  <a:pt x="33700" y="44370"/>
                </a:lnTo>
                <a:lnTo>
                  <a:pt x="33690" y="44370"/>
                </a:lnTo>
                <a:lnTo>
                  <a:pt x="33680" y="44370"/>
                </a:lnTo>
                <a:lnTo>
                  <a:pt x="33680" y="44360"/>
                </a:lnTo>
                <a:lnTo>
                  <a:pt x="33670" y="44360"/>
                </a:lnTo>
                <a:lnTo>
                  <a:pt x="33650" y="44360"/>
                </a:lnTo>
                <a:lnTo>
                  <a:pt x="33640" y="44360"/>
                </a:lnTo>
                <a:lnTo>
                  <a:pt x="33620" y="44360"/>
                </a:lnTo>
                <a:lnTo>
                  <a:pt x="33620" y="44350"/>
                </a:lnTo>
                <a:lnTo>
                  <a:pt x="33600" y="44350"/>
                </a:lnTo>
                <a:lnTo>
                  <a:pt x="33600" y="44330"/>
                </a:lnTo>
                <a:lnTo>
                  <a:pt x="33600" y="44320"/>
                </a:lnTo>
                <a:lnTo>
                  <a:pt x="33610" y="44320"/>
                </a:lnTo>
                <a:lnTo>
                  <a:pt x="33610" y="44310"/>
                </a:lnTo>
                <a:lnTo>
                  <a:pt x="33610" y="44300"/>
                </a:lnTo>
                <a:lnTo>
                  <a:pt x="33610" y="44290"/>
                </a:lnTo>
                <a:lnTo>
                  <a:pt x="33620" y="44290"/>
                </a:lnTo>
                <a:lnTo>
                  <a:pt x="33620" y="44280"/>
                </a:lnTo>
                <a:lnTo>
                  <a:pt x="33620" y="44270"/>
                </a:lnTo>
                <a:lnTo>
                  <a:pt x="33630" y="44270"/>
                </a:lnTo>
                <a:lnTo>
                  <a:pt x="33630" y="44260"/>
                </a:lnTo>
                <a:lnTo>
                  <a:pt x="33640" y="44260"/>
                </a:lnTo>
                <a:lnTo>
                  <a:pt x="33640" y="44250"/>
                </a:lnTo>
                <a:lnTo>
                  <a:pt x="33650" y="44250"/>
                </a:lnTo>
                <a:lnTo>
                  <a:pt x="33650" y="44230"/>
                </a:lnTo>
                <a:lnTo>
                  <a:pt x="33650" y="44220"/>
                </a:lnTo>
                <a:lnTo>
                  <a:pt x="33650" y="44190"/>
                </a:lnTo>
                <a:lnTo>
                  <a:pt x="33660" y="44190"/>
                </a:lnTo>
                <a:lnTo>
                  <a:pt x="33660" y="44180"/>
                </a:lnTo>
                <a:lnTo>
                  <a:pt x="33660" y="44170"/>
                </a:lnTo>
                <a:lnTo>
                  <a:pt x="33670" y="44170"/>
                </a:lnTo>
                <a:lnTo>
                  <a:pt x="33670" y="44160"/>
                </a:lnTo>
                <a:lnTo>
                  <a:pt x="33670" y="44150"/>
                </a:lnTo>
                <a:lnTo>
                  <a:pt x="33680" y="44150"/>
                </a:lnTo>
                <a:lnTo>
                  <a:pt x="33690" y="44150"/>
                </a:lnTo>
                <a:lnTo>
                  <a:pt x="33690" y="44140"/>
                </a:lnTo>
                <a:lnTo>
                  <a:pt x="33700" y="44140"/>
                </a:lnTo>
                <a:lnTo>
                  <a:pt x="33700" y="44130"/>
                </a:lnTo>
                <a:lnTo>
                  <a:pt x="33750" y="44130"/>
                </a:lnTo>
                <a:lnTo>
                  <a:pt x="33750" y="44140"/>
                </a:lnTo>
                <a:lnTo>
                  <a:pt x="33760" y="44140"/>
                </a:lnTo>
                <a:lnTo>
                  <a:pt x="33770" y="44140"/>
                </a:lnTo>
                <a:lnTo>
                  <a:pt x="33780" y="44140"/>
                </a:lnTo>
                <a:lnTo>
                  <a:pt x="33780" y="44150"/>
                </a:lnTo>
                <a:lnTo>
                  <a:pt x="33790" y="44150"/>
                </a:lnTo>
                <a:lnTo>
                  <a:pt x="33790" y="44160"/>
                </a:lnTo>
                <a:lnTo>
                  <a:pt x="33800" y="44160"/>
                </a:lnTo>
                <a:lnTo>
                  <a:pt x="33810" y="44160"/>
                </a:lnTo>
                <a:lnTo>
                  <a:pt x="33810" y="44170"/>
                </a:lnTo>
                <a:lnTo>
                  <a:pt x="33820" y="44170"/>
                </a:lnTo>
                <a:lnTo>
                  <a:pt x="33830" y="44170"/>
                </a:lnTo>
                <a:lnTo>
                  <a:pt x="33840" y="44170"/>
                </a:lnTo>
                <a:lnTo>
                  <a:pt x="33840" y="44180"/>
                </a:lnTo>
                <a:lnTo>
                  <a:pt x="33850" y="44180"/>
                </a:lnTo>
                <a:lnTo>
                  <a:pt x="33850" y="44190"/>
                </a:lnTo>
                <a:lnTo>
                  <a:pt x="33860" y="44190"/>
                </a:lnTo>
                <a:lnTo>
                  <a:pt x="33870" y="44190"/>
                </a:lnTo>
                <a:lnTo>
                  <a:pt x="33870" y="44200"/>
                </a:lnTo>
                <a:lnTo>
                  <a:pt x="33880" y="44200"/>
                </a:lnTo>
                <a:lnTo>
                  <a:pt x="33880" y="44210"/>
                </a:lnTo>
                <a:lnTo>
                  <a:pt x="33880" y="44220"/>
                </a:lnTo>
                <a:lnTo>
                  <a:pt x="33880" y="44230"/>
                </a:lnTo>
                <a:lnTo>
                  <a:pt x="33890" y="44230"/>
                </a:lnTo>
                <a:lnTo>
                  <a:pt x="33910" y="44230"/>
                </a:lnTo>
                <a:lnTo>
                  <a:pt x="33910" y="44240"/>
                </a:lnTo>
                <a:lnTo>
                  <a:pt x="33920" y="44240"/>
                </a:lnTo>
                <a:lnTo>
                  <a:pt x="33920" y="44250"/>
                </a:lnTo>
                <a:lnTo>
                  <a:pt x="33930" y="44250"/>
                </a:lnTo>
                <a:lnTo>
                  <a:pt x="33940" y="44250"/>
                </a:lnTo>
                <a:lnTo>
                  <a:pt x="33950" y="44250"/>
                </a:lnTo>
                <a:lnTo>
                  <a:pt x="33950" y="44240"/>
                </a:lnTo>
                <a:lnTo>
                  <a:pt x="33980" y="44240"/>
                </a:lnTo>
                <a:lnTo>
                  <a:pt x="33980" y="44250"/>
                </a:lnTo>
                <a:lnTo>
                  <a:pt x="33990" y="44250"/>
                </a:lnTo>
                <a:lnTo>
                  <a:pt x="34000" y="44250"/>
                </a:lnTo>
                <a:lnTo>
                  <a:pt x="34010" y="44250"/>
                </a:lnTo>
                <a:lnTo>
                  <a:pt x="34020" y="44250"/>
                </a:lnTo>
                <a:lnTo>
                  <a:pt x="34020" y="44240"/>
                </a:lnTo>
                <a:lnTo>
                  <a:pt x="34040" y="44240"/>
                </a:lnTo>
                <a:lnTo>
                  <a:pt x="34050" y="44240"/>
                </a:lnTo>
                <a:lnTo>
                  <a:pt x="34050" y="44230"/>
                </a:lnTo>
                <a:lnTo>
                  <a:pt x="34050" y="44210"/>
                </a:lnTo>
                <a:lnTo>
                  <a:pt x="34050" y="44200"/>
                </a:lnTo>
                <a:lnTo>
                  <a:pt x="34050" y="44190"/>
                </a:lnTo>
                <a:lnTo>
                  <a:pt x="34060" y="44190"/>
                </a:lnTo>
                <a:lnTo>
                  <a:pt x="34060" y="44180"/>
                </a:lnTo>
                <a:lnTo>
                  <a:pt x="34060" y="44170"/>
                </a:lnTo>
                <a:lnTo>
                  <a:pt x="34070" y="44170"/>
                </a:lnTo>
                <a:lnTo>
                  <a:pt x="34070" y="44120"/>
                </a:lnTo>
                <a:lnTo>
                  <a:pt x="34070" y="44080"/>
                </a:lnTo>
                <a:lnTo>
                  <a:pt x="34080" y="44080"/>
                </a:lnTo>
                <a:lnTo>
                  <a:pt x="34080" y="44070"/>
                </a:lnTo>
                <a:lnTo>
                  <a:pt x="34090" y="44070"/>
                </a:lnTo>
                <a:lnTo>
                  <a:pt x="34090" y="44080"/>
                </a:lnTo>
                <a:lnTo>
                  <a:pt x="34110" y="44080"/>
                </a:lnTo>
                <a:lnTo>
                  <a:pt x="34110" y="44070"/>
                </a:lnTo>
                <a:lnTo>
                  <a:pt x="34120" y="44070"/>
                </a:lnTo>
                <a:lnTo>
                  <a:pt x="34120" y="44060"/>
                </a:lnTo>
                <a:lnTo>
                  <a:pt x="34130" y="44060"/>
                </a:lnTo>
                <a:lnTo>
                  <a:pt x="34130" y="44050"/>
                </a:lnTo>
                <a:lnTo>
                  <a:pt x="34130" y="44040"/>
                </a:lnTo>
                <a:lnTo>
                  <a:pt x="34130" y="44020"/>
                </a:lnTo>
                <a:lnTo>
                  <a:pt x="34130" y="44010"/>
                </a:lnTo>
                <a:lnTo>
                  <a:pt x="34140" y="44010"/>
                </a:lnTo>
                <a:lnTo>
                  <a:pt x="34140" y="44000"/>
                </a:lnTo>
                <a:lnTo>
                  <a:pt x="34150" y="44000"/>
                </a:lnTo>
                <a:lnTo>
                  <a:pt x="34150" y="44010"/>
                </a:lnTo>
                <a:lnTo>
                  <a:pt x="34160" y="44010"/>
                </a:lnTo>
                <a:lnTo>
                  <a:pt x="34160" y="44000"/>
                </a:lnTo>
                <a:lnTo>
                  <a:pt x="34180" y="44000"/>
                </a:lnTo>
                <a:lnTo>
                  <a:pt x="34190" y="44000"/>
                </a:lnTo>
                <a:lnTo>
                  <a:pt x="34190" y="43990"/>
                </a:lnTo>
                <a:lnTo>
                  <a:pt x="34200" y="43990"/>
                </a:lnTo>
                <a:lnTo>
                  <a:pt x="34200" y="43980"/>
                </a:lnTo>
                <a:lnTo>
                  <a:pt x="34210" y="43980"/>
                </a:lnTo>
                <a:lnTo>
                  <a:pt x="34210" y="43990"/>
                </a:lnTo>
                <a:lnTo>
                  <a:pt x="34230" y="43990"/>
                </a:lnTo>
                <a:lnTo>
                  <a:pt x="34230" y="44000"/>
                </a:lnTo>
                <a:lnTo>
                  <a:pt x="34240" y="44000"/>
                </a:lnTo>
                <a:lnTo>
                  <a:pt x="34240" y="44010"/>
                </a:lnTo>
                <a:lnTo>
                  <a:pt x="34250" y="44010"/>
                </a:lnTo>
                <a:lnTo>
                  <a:pt x="34270" y="44010"/>
                </a:lnTo>
                <a:lnTo>
                  <a:pt x="34290" y="44010"/>
                </a:lnTo>
                <a:lnTo>
                  <a:pt x="34290" y="44000"/>
                </a:lnTo>
                <a:lnTo>
                  <a:pt x="34300" y="44000"/>
                </a:lnTo>
                <a:lnTo>
                  <a:pt x="34300" y="43990"/>
                </a:lnTo>
                <a:lnTo>
                  <a:pt x="34310" y="43990"/>
                </a:lnTo>
                <a:lnTo>
                  <a:pt x="34320" y="43990"/>
                </a:lnTo>
                <a:lnTo>
                  <a:pt x="34320" y="43980"/>
                </a:lnTo>
                <a:lnTo>
                  <a:pt x="34330" y="43980"/>
                </a:lnTo>
                <a:lnTo>
                  <a:pt x="34330" y="43970"/>
                </a:lnTo>
                <a:lnTo>
                  <a:pt x="34330" y="43960"/>
                </a:lnTo>
                <a:lnTo>
                  <a:pt x="34330" y="43950"/>
                </a:lnTo>
                <a:lnTo>
                  <a:pt x="34330" y="43940"/>
                </a:lnTo>
                <a:lnTo>
                  <a:pt x="34340" y="43940"/>
                </a:lnTo>
                <a:lnTo>
                  <a:pt x="34350" y="43940"/>
                </a:lnTo>
                <a:lnTo>
                  <a:pt x="34350" y="43960"/>
                </a:lnTo>
                <a:lnTo>
                  <a:pt x="34360" y="43960"/>
                </a:lnTo>
                <a:lnTo>
                  <a:pt x="34360" y="43970"/>
                </a:lnTo>
                <a:lnTo>
                  <a:pt x="34370" y="43970"/>
                </a:lnTo>
                <a:lnTo>
                  <a:pt x="34370" y="43960"/>
                </a:lnTo>
                <a:lnTo>
                  <a:pt x="34380" y="43960"/>
                </a:lnTo>
                <a:lnTo>
                  <a:pt x="34390" y="43960"/>
                </a:lnTo>
                <a:lnTo>
                  <a:pt x="34390" y="43950"/>
                </a:lnTo>
                <a:lnTo>
                  <a:pt x="34400" y="43950"/>
                </a:lnTo>
                <a:lnTo>
                  <a:pt x="34400" y="43940"/>
                </a:lnTo>
                <a:lnTo>
                  <a:pt x="34430" y="43940"/>
                </a:lnTo>
                <a:lnTo>
                  <a:pt x="34450" y="43940"/>
                </a:lnTo>
                <a:lnTo>
                  <a:pt x="34450" y="43950"/>
                </a:lnTo>
                <a:lnTo>
                  <a:pt x="34440" y="43950"/>
                </a:lnTo>
                <a:lnTo>
                  <a:pt x="34440" y="43960"/>
                </a:lnTo>
                <a:lnTo>
                  <a:pt x="34430" y="43960"/>
                </a:lnTo>
                <a:lnTo>
                  <a:pt x="34420" y="43960"/>
                </a:lnTo>
                <a:lnTo>
                  <a:pt x="34420" y="43970"/>
                </a:lnTo>
                <a:lnTo>
                  <a:pt x="34410" y="43970"/>
                </a:lnTo>
                <a:lnTo>
                  <a:pt x="34400" y="43970"/>
                </a:lnTo>
                <a:lnTo>
                  <a:pt x="34400" y="43980"/>
                </a:lnTo>
                <a:lnTo>
                  <a:pt x="34400" y="43990"/>
                </a:lnTo>
                <a:lnTo>
                  <a:pt x="34390" y="43990"/>
                </a:lnTo>
                <a:lnTo>
                  <a:pt x="34390" y="44000"/>
                </a:lnTo>
                <a:lnTo>
                  <a:pt x="34380" y="44000"/>
                </a:lnTo>
                <a:lnTo>
                  <a:pt x="34380" y="44010"/>
                </a:lnTo>
                <a:lnTo>
                  <a:pt x="34370" y="44010"/>
                </a:lnTo>
                <a:lnTo>
                  <a:pt x="34360" y="44010"/>
                </a:lnTo>
                <a:lnTo>
                  <a:pt x="34360" y="44020"/>
                </a:lnTo>
                <a:lnTo>
                  <a:pt x="34350" y="44020"/>
                </a:lnTo>
                <a:lnTo>
                  <a:pt x="34340" y="44020"/>
                </a:lnTo>
                <a:lnTo>
                  <a:pt x="34340" y="44030"/>
                </a:lnTo>
                <a:lnTo>
                  <a:pt x="34330" y="44030"/>
                </a:lnTo>
                <a:lnTo>
                  <a:pt x="34330" y="44040"/>
                </a:lnTo>
                <a:lnTo>
                  <a:pt x="34320" y="44040"/>
                </a:lnTo>
                <a:lnTo>
                  <a:pt x="34320" y="44050"/>
                </a:lnTo>
                <a:lnTo>
                  <a:pt x="34310" y="44050"/>
                </a:lnTo>
                <a:lnTo>
                  <a:pt x="34310" y="44060"/>
                </a:lnTo>
                <a:lnTo>
                  <a:pt x="34300" y="44060"/>
                </a:lnTo>
                <a:lnTo>
                  <a:pt x="34300" y="44070"/>
                </a:lnTo>
                <a:lnTo>
                  <a:pt x="34300" y="44080"/>
                </a:lnTo>
                <a:lnTo>
                  <a:pt x="34300" y="44090"/>
                </a:lnTo>
                <a:lnTo>
                  <a:pt x="34310" y="44090"/>
                </a:lnTo>
                <a:lnTo>
                  <a:pt x="34310" y="44100"/>
                </a:lnTo>
                <a:lnTo>
                  <a:pt x="34320" y="44100"/>
                </a:lnTo>
                <a:lnTo>
                  <a:pt x="34320" y="44110"/>
                </a:lnTo>
                <a:lnTo>
                  <a:pt x="34330" y="44110"/>
                </a:lnTo>
                <a:lnTo>
                  <a:pt x="34330" y="44120"/>
                </a:lnTo>
                <a:lnTo>
                  <a:pt x="34330" y="44130"/>
                </a:lnTo>
                <a:lnTo>
                  <a:pt x="34330" y="44150"/>
                </a:lnTo>
                <a:lnTo>
                  <a:pt x="34330" y="44160"/>
                </a:lnTo>
                <a:lnTo>
                  <a:pt x="34330" y="44170"/>
                </a:lnTo>
                <a:lnTo>
                  <a:pt x="34340" y="44170"/>
                </a:lnTo>
                <a:lnTo>
                  <a:pt x="34340" y="44180"/>
                </a:lnTo>
                <a:lnTo>
                  <a:pt x="34350" y="44180"/>
                </a:lnTo>
                <a:lnTo>
                  <a:pt x="34350" y="44190"/>
                </a:lnTo>
                <a:lnTo>
                  <a:pt x="34360" y="44190"/>
                </a:lnTo>
                <a:lnTo>
                  <a:pt x="34360" y="44180"/>
                </a:lnTo>
                <a:lnTo>
                  <a:pt x="34360" y="44170"/>
                </a:lnTo>
                <a:lnTo>
                  <a:pt x="34370" y="44170"/>
                </a:lnTo>
                <a:lnTo>
                  <a:pt x="34390" y="44170"/>
                </a:lnTo>
                <a:lnTo>
                  <a:pt x="34400" y="44170"/>
                </a:lnTo>
                <a:lnTo>
                  <a:pt x="34410" y="44170"/>
                </a:lnTo>
                <a:lnTo>
                  <a:pt x="34410" y="44180"/>
                </a:lnTo>
                <a:lnTo>
                  <a:pt x="34420" y="44180"/>
                </a:lnTo>
                <a:lnTo>
                  <a:pt x="34420" y="44190"/>
                </a:lnTo>
                <a:lnTo>
                  <a:pt x="34430" y="44190"/>
                </a:lnTo>
                <a:lnTo>
                  <a:pt x="34440" y="44190"/>
                </a:lnTo>
                <a:lnTo>
                  <a:pt x="34430" y="44190"/>
                </a:lnTo>
                <a:lnTo>
                  <a:pt x="34430" y="44170"/>
                </a:lnTo>
                <a:lnTo>
                  <a:pt x="34420" y="44170"/>
                </a:lnTo>
                <a:lnTo>
                  <a:pt x="34410" y="44170"/>
                </a:lnTo>
                <a:lnTo>
                  <a:pt x="34410" y="44160"/>
                </a:lnTo>
                <a:lnTo>
                  <a:pt x="34400" y="44160"/>
                </a:lnTo>
                <a:lnTo>
                  <a:pt x="34400" y="44120"/>
                </a:lnTo>
                <a:lnTo>
                  <a:pt x="34410" y="44120"/>
                </a:lnTo>
                <a:lnTo>
                  <a:pt x="34410" y="44110"/>
                </a:lnTo>
                <a:lnTo>
                  <a:pt x="34400" y="44110"/>
                </a:lnTo>
                <a:lnTo>
                  <a:pt x="34400" y="44100"/>
                </a:lnTo>
                <a:lnTo>
                  <a:pt x="34400" y="44080"/>
                </a:lnTo>
                <a:lnTo>
                  <a:pt x="34390" y="44080"/>
                </a:lnTo>
                <a:lnTo>
                  <a:pt x="34390" y="44070"/>
                </a:lnTo>
                <a:lnTo>
                  <a:pt x="34400" y="44070"/>
                </a:lnTo>
                <a:lnTo>
                  <a:pt x="34400" y="44060"/>
                </a:lnTo>
                <a:lnTo>
                  <a:pt x="34390" y="44060"/>
                </a:lnTo>
                <a:lnTo>
                  <a:pt x="34390" y="44050"/>
                </a:lnTo>
                <a:lnTo>
                  <a:pt x="34390" y="44040"/>
                </a:lnTo>
                <a:lnTo>
                  <a:pt x="34400" y="44040"/>
                </a:lnTo>
                <a:lnTo>
                  <a:pt x="34400" y="44030"/>
                </a:lnTo>
                <a:lnTo>
                  <a:pt x="34410" y="44030"/>
                </a:lnTo>
                <a:lnTo>
                  <a:pt x="34410" y="44020"/>
                </a:lnTo>
                <a:lnTo>
                  <a:pt x="34420" y="44020"/>
                </a:lnTo>
                <a:lnTo>
                  <a:pt x="34420" y="44010"/>
                </a:lnTo>
                <a:lnTo>
                  <a:pt x="34430" y="44010"/>
                </a:lnTo>
                <a:lnTo>
                  <a:pt x="34440" y="44010"/>
                </a:lnTo>
                <a:lnTo>
                  <a:pt x="34440" y="44000"/>
                </a:lnTo>
                <a:lnTo>
                  <a:pt x="34450" y="44000"/>
                </a:lnTo>
                <a:lnTo>
                  <a:pt x="34460" y="44000"/>
                </a:lnTo>
                <a:lnTo>
                  <a:pt x="34470" y="44000"/>
                </a:lnTo>
                <a:lnTo>
                  <a:pt x="34470" y="43990"/>
                </a:lnTo>
                <a:lnTo>
                  <a:pt x="34480" y="43990"/>
                </a:lnTo>
                <a:lnTo>
                  <a:pt x="34500" y="43990"/>
                </a:lnTo>
                <a:lnTo>
                  <a:pt x="34500" y="44000"/>
                </a:lnTo>
                <a:lnTo>
                  <a:pt x="34510" y="44000"/>
                </a:lnTo>
                <a:lnTo>
                  <a:pt x="34520" y="44000"/>
                </a:lnTo>
                <a:lnTo>
                  <a:pt x="34520" y="44010"/>
                </a:lnTo>
                <a:lnTo>
                  <a:pt x="34540" y="44010"/>
                </a:lnTo>
                <a:lnTo>
                  <a:pt x="34550" y="44010"/>
                </a:lnTo>
                <a:lnTo>
                  <a:pt x="34570" y="44010"/>
                </a:lnTo>
                <a:lnTo>
                  <a:pt x="34570" y="44020"/>
                </a:lnTo>
                <a:lnTo>
                  <a:pt x="34570" y="44010"/>
                </a:lnTo>
                <a:lnTo>
                  <a:pt x="34580" y="44010"/>
                </a:lnTo>
                <a:lnTo>
                  <a:pt x="34580" y="44020"/>
                </a:lnTo>
                <a:lnTo>
                  <a:pt x="34600" y="44020"/>
                </a:lnTo>
                <a:lnTo>
                  <a:pt x="34610" y="44020"/>
                </a:lnTo>
                <a:lnTo>
                  <a:pt x="34620" y="44020"/>
                </a:lnTo>
                <a:lnTo>
                  <a:pt x="34630" y="44020"/>
                </a:lnTo>
                <a:lnTo>
                  <a:pt x="34640" y="44020"/>
                </a:lnTo>
                <a:lnTo>
                  <a:pt x="34650" y="44020"/>
                </a:lnTo>
                <a:lnTo>
                  <a:pt x="34660" y="44020"/>
                </a:lnTo>
                <a:lnTo>
                  <a:pt x="34660" y="44010"/>
                </a:lnTo>
                <a:lnTo>
                  <a:pt x="34670" y="44010"/>
                </a:lnTo>
                <a:lnTo>
                  <a:pt x="34680" y="44010"/>
                </a:lnTo>
                <a:lnTo>
                  <a:pt x="34730" y="44010"/>
                </a:lnTo>
                <a:lnTo>
                  <a:pt x="34730" y="44000"/>
                </a:lnTo>
                <a:lnTo>
                  <a:pt x="34750" y="44000"/>
                </a:lnTo>
                <a:lnTo>
                  <a:pt x="34770" y="44000"/>
                </a:lnTo>
                <a:lnTo>
                  <a:pt x="34780" y="44000"/>
                </a:lnTo>
                <a:lnTo>
                  <a:pt x="34780" y="44010"/>
                </a:lnTo>
                <a:lnTo>
                  <a:pt x="34790" y="44010"/>
                </a:lnTo>
                <a:lnTo>
                  <a:pt x="34800" y="44010"/>
                </a:lnTo>
                <a:lnTo>
                  <a:pt x="34800" y="44000"/>
                </a:lnTo>
                <a:lnTo>
                  <a:pt x="34800" y="43980"/>
                </a:lnTo>
                <a:lnTo>
                  <a:pt x="34800" y="43970"/>
                </a:lnTo>
                <a:lnTo>
                  <a:pt x="34800" y="43960"/>
                </a:lnTo>
                <a:lnTo>
                  <a:pt x="34800" y="43940"/>
                </a:lnTo>
                <a:lnTo>
                  <a:pt x="34800" y="43910"/>
                </a:lnTo>
                <a:lnTo>
                  <a:pt x="34790" y="43910"/>
                </a:lnTo>
                <a:lnTo>
                  <a:pt x="34790" y="43900"/>
                </a:lnTo>
                <a:lnTo>
                  <a:pt x="34790" y="43890"/>
                </a:lnTo>
                <a:lnTo>
                  <a:pt x="34790" y="43870"/>
                </a:lnTo>
                <a:lnTo>
                  <a:pt x="34780" y="43870"/>
                </a:lnTo>
                <a:lnTo>
                  <a:pt x="34780" y="43860"/>
                </a:lnTo>
                <a:lnTo>
                  <a:pt x="34780" y="43850"/>
                </a:lnTo>
                <a:lnTo>
                  <a:pt x="34770" y="43850"/>
                </a:lnTo>
                <a:lnTo>
                  <a:pt x="34770" y="43840"/>
                </a:lnTo>
                <a:lnTo>
                  <a:pt x="34780" y="43840"/>
                </a:lnTo>
                <a:lnTo>
                  <a:pt x="34770" y="43840"/>
                </a:lnTo>
                <a:lnTo>
                  <a:pt x="34780" y="43840"/>
                </a:lnTo>
                <a:lnTo>
                  <a:pt x="34780" y="43820"/>
                </a:lnTo>
                <a:lnTo>
                  <a:pt x="34780" y="43790"/>
                </a:lnTo>
                <a:lnTo>
                  <a:pt x="34780" y="43780"/>
                </a:lnTo>
                <a:lnTo>
                  <a:pt x="34780" y="43750"/>
                </a:lnTo>
                <a:lnTo>
                  <a:pt x="34780" y="43740"/>
                </a:lnTo>
                <a:lnTo>
                  <a:pt x="34790" y="43740"/>
                </a:lnTo>
                <a:lnTo>
                  <a:pt x="34790" y="43730"/>
                </a:lnTo>
                <a:lnTo>
                  <a:pt x="34800" y="43730"/>
                </a:lnTo>
                <a:lnTo>
                  <a:pt x="34800" y="43720"/>
                </a:lnTo>
                <a:lnTo>
                  <a:pt x="34800" y="43710"/>
                </a:lnTo>
                <a:lnTo>
                  <a:pt x="34810" y="43710"/>
                </a:lnTo>
                <a:lnTo>
                  <a:pt x="34810" y="43700"/>
                </a:lnTo>
                <a:lnTo>
                  <a:pt x="34820" y="43700"/>
                </a:lnTo>
                <a:lnTo>
                  <a:pt x="34820" y="43690"/>
                </a:lnTo>
                <a:lnTo>
                  <a:pt x="34820" y="43680"/>
                </a:lnTo>
                <a:lnTo>
                  <a:pt x="34820" y="43660"/>
                </a:lnTo>
                <a:lnTo>
                  <a:pt x="34830" y="43660"/>
                </a:lnTo>
                <a:lnTo>
                  <a:pt x="34830" y="43650"/>
                </a:lnTo>
                <a:lnTo>
                  <a:pt x="34830" y="43630"/>
                </a:lnTo>
                <a:lnTo>
                  <a:pt x="34830" y="43620"/>
                </a:lnTo>
                <a:lnTo>
                  <a:pt x="34820" y="43620"/>
                </a:lnTo>
                <a:lnTo>
                  <a:pt x="34820" y="43610"/>
                </a:lnTo>
                <a:lnTo>
                  <a:pt x="34810" y="43610"/>
                </a:lnTo>
                <a:lnTo>
                  <a:pt x="34810" y="43600"/>
                </a:lnTo>
                <a:lnTo>
                  <a:pt x="34810" y="43590"/>
                </a:lnTo>
                <a:lnTo>
                  <a:pt x="34810" y="43580"/>
                </a:lnTo>
                <a:lnTo>
                  <a:pt x="34820" y="43580"/>
                </a:lnTo>
                <a:lnTo>
                  <a:pt x="34820" y="43570"/>
                </a:lnTo>
                <a:lnTo>
                  <a:pt x="34830" y="43570"/>
                </a:lnTo>
                <a:lnTo>
                  <a:pt x="34840" y="43570"/>
                </a:lnTo>
                <a:lnTo>
                  <a:pt x="34840" y="43560"/>
                </a:lnTo>
                <a:lnTo>
                  <a:pt x="34850" y="43560"/>
                </a:lnTo>
                <a:lnTo>
                  <a:pt x="34860" y="43560"/>
                </a:lnTo>
                <a:lnTo>
                  <a:pt x="34870" y="43560"/>
                </a:lnTo>
                <a:lnTo>
                  <a:pt x="34870" y="43550"/>
                </a:lnTo>
                <a:lnTo>
                  <a:pt x="34880" y="43550"/>
                </a:lnTo>
                <a:lnTo>
                  <a:pt x="34890" y="43550"/>
                </a:lnTo>
                <a:lnTo>
                  <a:pt x="34900" y="43550"/>
                </a:lnTo>
                <a:lnTo>
                  <a:pt x="34900" y="43540"/>
                </a:lnTo>
                <a:lnTo>
                  <a:pt x="34910" y="43540"/>
                </a:lnTo>
                <a:lnTo>
                  <a:pt x="34920" y="43540"/>
                </a:lnTo>
                <a:lnTo>
                  <a:pt x="34930" y="43540"/>
                </a:lnTo>
                <a:lnTo>
                  <a:pt x="34930" y="43530"/>
                </a:lnTo>
                <a:lnTo>
                  <a:pt x="34940" y="43530"/>
                </a:lnTo>
                <a:lnTo>
                  <a:pt x="34950" y="43530"/>
                </a:lnTo>
                <a:lnTo>
                  <a:pt x="34960" y="43530"/>
                </a:lnTo>
                <a:lnTo>
                  <a:pt x="34970" y="43530"/>
                </a:lnTo>
                <a:lnTo>
                  <a:pt x="34970" y="43520"/>
                </a:lnTo>
                <a:lnTo>
                  <a:pt x="34980" y="43520"/>
                </a:lnTo>
                <a:lnTo>
                  <a:pt x="34980" y="43510"/>
                </a:lnTo>
                <a:lnTo>
                  <a:pt x="34980" y="43500"/>
                </a:lnTo>
                <a:lnTo>
                  <a:pt x="34990" y="43500"/>
                </a:lnTo>
                <a:lnTo>
                  <a:pt x="34990" y="43490"/>
                </a:lnTo>
                <a:lnTo>
                  <a:pt x="35000" y="43490"/>
                </a:lnTo>
                <a:lnTo>
                  <a:pt x="35000" y="43480"/>
                </a:lnTo>
                <a:lnTo>
                  <a:pt x="35010" y="43480"/>
                </a:lnTo>
                <a:lnTo>
                  <a:pt x="35010" y="43470"/>
                </a:lnTo>
                <a:lnTo>
                  <a:pt x="35020" y="43470"/>
                </a:lnTo>
                <a:lnTo>
                  <a:pt x="35020" y="43460"/>
                </a:lnTo>
                <a:lnTo>
                  <a:pt x="35020" y="43450"/>
                </a:lnTo>
                <a:lnTo>
                  <a:pt x="35010" y="43450"/>
                </a:lnTo>
                <a:lnTo>
                  <a:pt x="35010" y="43440"/>
                </a:lnTo>
                <a:lnTo>
                  <a:pt x="35010" y="43420"/>
                </a:lnTo>
                <a:lnTo>
                  <a:pt x="35010" y="43410"/>
                </a:lnTo>
                <a:lnTo>
                  <a:pt x="35020" y="43410"/>
                </a:lnTo>
                <a:lnTo>
                  <a:pt x="35020" y="43400"/>
                </a:lnTo>
                <a:lnTo>
                  <a:pt x="35030" y="43400"/>
                </a:lnTo>
                <a:lnTo>
                  <a:pt x="35030" y="43390"/>
                </a:lnTo>
                <a:lnTo>
                  <a:pt x="35030" y="43380"/>
                </a:lnTo>
                <a:lnTo>
                  <a:pt x="35030" y="43360"/>
                </a:lnTo>
                <a:lnTo>
                  <a:pt x="35020" y="43360"/>
                </a:lnTo>
                <a:lnTo>
                  <a:pt x="35020" y="43350"/>
                </a:lnTo>
                <a:lnTo>
                  <a:pt x="35010" y="43350"/>
                </a:lnTo>
                <a:lnTo>
                  <a:pt x="35010" y="43360"/>
                </a:lnTo>
                <a:lnTo>
                  <a:pt x="35000" y="43360"/>
                </a:lnTo>
                <a:lnTo>
                  <a:pt x="34990" y="43360"/>
                </a:lnTo>
                <a:lnTo>
                  <a:pt x="34990" y="43370"/>
                </a:lnTo>
                <a:lnTo>
                  <a:pt x="34980" y="43370"/>
                </a:lnTo>
                <a:lnTo>
                  <a:pt x="34980" y="43380"/>
                </a:lnTo>
                <a:lnTo>
                  <a:pt x="34970" y="43380"/>
                </a:lnTo>
                <a:lnTo>
                  <a:pt x="34960" y="43380"/>
                </a:lnTo>
                <a:lnTo>
                  <a:pt x="34960" y="43390"/>
                </a:lnTo>
                <a:lnTo>
                  <a:pt x="34950" y="43390"/>
                </a:lnTo>
                <a:lnTo>
                  <a:pt x="34940" y="43390"/>
                </a:lnTo>
                <a:lnTo>
                  <a:pt x="34940" y="43400"/>
                </a:lnTo>
                <a:lnTo>
                  <a:pt x="34930" y="43400"/>
                </a:lnTo>
                <a:lnTo>
                  <a:pt x="34930" y="43410"/>
                </a:lnTo>
                <a:lnTo>
                  <a:pt x="34920" y="43410"/>
                </a:lnTo>
                <a:lnTo>
                  <a:pt x="34920" y="43420"/>
                </a:lnTo>
                <a:lnTo>
                  <a:pt x="34920" y="43430"/>
                </a:lnTo>
                <a:lnTo>
                  <a:pt x="34910" y="43430"/>
                </a:lnTo>
                <a:lnTo>
                  <a:pt x="34910" y="43440"/>
                </a:lnTo>
                <a:lnTo>
                  <a:pt x="34900" y="43440"/>
                </a:lnTo>
                <a:lnTo>
                  <a:pt x="34900" y="43450"/>
                </a:lnTo>
                <a:lnTo>
                  <a:pt x="34890" y="43450"/>
                </a:lnTo>
                <a:lnTo>
                  <a:pt x="34880" y="43450"/>
                </a:lnTo>
                <a:lnTo>
                  <a:pt x="34880" y="43460"/>
                </a:lnTo>
                <a:lnTo>
                  <a:pt x="34860" y="43460"/>
                </a:lnTo>
                <a:lnTo>
                  <a:pt x="34850" y="43460"/>
                </a:lnTo>
                <a:lnTo>
                  <a:pt x="34850" y="43450"/>
                </a:lnTo>
                <a:lnTo>
                  <a:pt x="34840" y="43450"/>
                </a:lnTo>
                <a:lnTo>
                  <a:pt x="34840" y="43440"/>
                </a:lnTo>
                <a:lnTo>
                  <a:pt x="34820" y="43440"/>
                </a:lnTo>
                <a:lnTo>
                  <a:pt x="34810" y="43440"/>
                </a:lnTo>
                <a:lnTo>
                  <a:pt x="34800" y="43440"/>
                </a:lnTo>
                <a:lnTo>
                  <a:pt x="34800" y="43450"/>
                </a:lnTo>
                <a:lnTo>
                  <a:pt x="34790" y="43450"/>
                </a:lnTo>
                <a:lnTo>
                  <a:pt x="34790" y="43460"/>
                </a:lnTo>
                <a:lnTo>
                  <a:pt x="34780" y="43460"/>
                </a:lnTo>
                <a:lnTo>
                  <a:pt x="34770" y="43460"/>
                </a:lnTo>
                <a:lnTo>
                  <a:pt x="34770" y="43470"/>
                </a:lnTo>
                <a:lnTo>
                  <a:pt x="34760" y="43470"/>
                </a:lnTo>
                <a:lnTo>
                  <a:pt x="34760" y="43480"/>
                </a:lnTo>
                <a:lnTo>
                  <a:pt x="34730" y="43480"/>
                </a:lnTo>
                <a:lnTo>
                  <a:pt x="34730" y="43490"/>
                </a:lnTo>
                <a:lnTo>
                  <a:pt x="34720" y="43490"/>
                </a:lnTo>
                <a:lnTo>
                  <a:pt x="34720" y="43500"/>
                </a:lnTo>
                <a:lnTo>
                  <a:pt x="34710" y="43500"/>
                </a:lnTo>
                <a:lnTo>
                  <a:pt x="34700" y="43500"/>
                </a:lnTo>
                <a:lnTo>
                  <a:pt x="34700" y="43510"/>
                </a:lnTo>
                <a:lnTo>
                  <a:pt x="34690" y="43510"/>
                </a:lnTo>
                <a:lnTo>
                  <a:pt x="34690" y="43520"/>
                </a:lnTo>
                <a:lnTo>
                  <a:pt x="34680" y="43520"/>
                </a:lnTo>
                <a:lnTo>
                  <a:pt x="34680" y="43530"/>
                </a:lnTo>
                <a:lnTo>
                  <a:pt x="34670" y="43530"/>
                </a:lnTo>
                <a:lnTo>
                  <a:pt x="34670" y="43540"/>
                </a:lnTo>
                <a:lnTo>
                  <a:pt x="34670" y="43550"/>
                </a:lnTo>
                <a:lnTo>
                  <a:pt x="34660" y="43550"/>
                </a:lnTo>
                <a:lnTo>
                  <a:pt x="34660" y="43560"/>
                </a:lnTo>
                <a:lnTo>
                  <a:pt x="34650" y="43560"/>
                </a:lnTo>
                <a:lnTo>
                  <a:pt x="34650" y="43570"/>
                </a:lnTo>
                <a:lnTo>
                  <a:pt x="34640" y="43570"/>
                </a:lnTo>
                <a:lnTo>
                  <a:pt x="34640" y="43580"/>
                </a:lnTo>
                <a:lnTo>
                  <a:pt x="34630" y="43580"/>
                </a:lnTo>
                <a:lnTo>
                  <a:pt x="34630" y="43590"/>
                </a:lnTo>
                <a:lnTo>
                  <a:pt x="34630" y="43600"/>
                </a:lnTo>
                <a:lnTo>
                  <a:pt x="34620" y="43600"/>
                </a:lnTo>
                <a:lnTo>
                  <a:pt x="34620" y="43610"/>
                </a:lnTo>
                <a:lnTo>
                  <a:pt x="34620" y="43620"/>
                </a:lnTo>
                <a:lnTo>
                  <a:pt x="34610" y="43620"/>
                </a:lnTo>
                <a:lnTo>
                  <a:pt x="34610" y="43630"/>
                </a:lnTo>
                <a:lnTo>
                  <a:pt x="34600" y="43630"/>
                </a:lnTo>
                <a:lnTo>
                  <a:pt x="34600" y="43640"/>
                </a:lnTo>
                <a:lnTo>
                  <a:pt x="34590" y="43640"/>
                </a:lnTo>
                <a:lnTo>
                  <a:pt x="34590" y="43650"/>
                </a:lnTo>
                <a:lnTo>
                  <a:pt x="34580" y="43650"/>
                </a:lnTo>
                <a:lnTo>
                  <a:pt x="34570" y="43650"/>
                </a:lnTo>
                <a:lnTo>
                  <a:pt x="34570" y="43660"/>
                </a:lnTo>
                <a:lnTo>
                  <a:pt x="34560" y="43660"/>
                </a:lnTo>
                <a:lnTo>
                  <a:pt x="34560" y="43670"/>
                </a:lnTo>
                <a:lnTo>
                  <a:pt x="34560" y="43680"/>
                </a:lnTo>
                <a:lnTo>
                  <a:pt x="34550" y="43680"/>
                </a:lnTo>
                <a:lnTo>
                  <a:pt x="34550" y="43690"/>
                </a:lnTo>
                <a:lnTo>
                  <a:pt x="34540" y="43690"/>
                </a:lnTo>
                <a:lnTo>
                  <a:pt x="34540" y="43700"/>
                </a:lnTo>
                <a:lnTo>
                  <a:pt x="34530" y="43700"/>
                </a:lnTo>
                <a:lnTo>
                  <a:pt x="34530" y="43710"/>
                </a:lnTo>
                <a:lnTo>
                  <a:pt x="34520" y="43710"/>
                </a:lnTo>
                <a:lnTo>
                  <a:pt x="34510" y="43710"/>
                </a:lnTo>
                <a:lnTo>
                  <a:pt x="34510" y="43720"/>
                </a:lnTo>
                <a:lnTo>
                  <a:pt x="34500" y="43720"/>
                </a:lnTo>
                <a:lnTo>
                  <a:pt x="34490" y="43720"/>
                </a:lnTo>
                <a:lnTo>
                  <a:pt x="34490" y="43730"/>
                </a:lnTo>
                <a:lnTo>
                  <a:pt x="34480" y="43730"/>
                </a:lnTo>
                <a:lnTo>
                  <a:pt x="34480" y="43740"/>
                </a:lnTo>
                <a:lnTo>
                  <a:pt x="34470" y="43740"/>
                </a:lnTo>
                <a:lnTo>
                  <a:pt x="34460" y="43740"/>
                </a:lnTo>
                <a:lnTo>
                  <a:pt x="34460" y="43720"/>
                </a:lnTo>
                <a:lnTo>
                  <a:pt x="34470" y="43720"/>
                </a:lnTo>
                <a:lnTo>
                  <a:pt x="34470" y="43710"/>
                </a:lnTo>
                <a:lnTo>
                  <a:pt x="34470" y="43700"/>
                </a:lnTo>
                <a:lnTo>
                  <a:pt x="34480" y="43700"/>
                </a:lnTo>
                <a:lnTo>
                  <a:pt x="34490" y="43700"/>
                </a:lnTo>
                <a:lnTo>
                  <a:pt x="34500" y="43700"/>
                </a:lnTo>
                <a:lnTo>
                  <a:pt x="34510" y="43700"/>
                </a:lnTo>
                <a:lnTo>
                  <a:pt x="34510" y="43690"/>
                </a:lnTo>
                <a:lnTo>
                  <a:pt x="34520" y="43690"/>
                </a:lnTo>
                <a:lnTo>
                  <a:pt x="34520" y="43680"/>
                </a:lnTo>
                <a:lnTo>
                  <a:pt x="34530" y="43680"/>
                </a:lnTo>
                <a:lnTo>
                  <a:pt x="34540" y="43680"/>
                </a:lnTo>
                <a:lnTo>
                  <a:pt x="34540" y="43670"/>
                </a:lnTo>
                <a:lnTo>
                  <a:pt x="34540" y="43660"/>
                </a:lnTo>
                <a:lnTo>
                  <a:pt x="34550" y="43660"/>
                </a:lnTo>
                <a:lnTo>
                  <a:pt x="34550" y="43650"/>
                </a:lnTo>
                <a:lnTo>
                  <a:pt x="34560" y="43650"/>
                </a:lnTo>
                <a:lnTo>
                  <a:pt x="34560" y="43640"/>
                </a:lnTo>
                <a:lnTo>
                  <a:pt x="34570" y="43640"/>
                </a:lnTo>
                <a:lnTo>
                  <a:pt x="34570" y="43630"/>
                </a:lnTo>
                <a:lnTo>
                  <a:pt x="34580" y="43630"/>
                </a:lnTo>
                <a:lnTo>
                  <a:pt x="34580" y="43610"/>
                </a:lnTo>
                <a:lnTo>
                  <a:pt x="34580" y="43590"/>
                </a:lnTo>
                <a:lnTo>
                  <a:pt x="34590" y="43590"/>
                </a:lnTo>
                <a:lnTo>
                  <a:pt x="34590" y="43580"/>
                </a:lnTo>
                <a:lnTo>
                  <a:pt x="34590" y="43570"/>
                </a:lnTo>
                <a:lnTo>
                  <a:pt x="34600" y="43570"/>
                </a:lnTo>
                <a:lnTo>
                  <a:pt x="34600" y="43560"/>
                </a:lnTo>
                <a:lnTo>
                  <a:pt x="34610" y="43560"/>
                </a:lnTo>
                <a:lnTo>
                  <a:pt x="34610" y="43550"/>
                </a:lnTo>
                <a:lnTo>
                  <a:pt x="34620" y="43550"/>
                </a:lnTo>
                <a:lnTo>
                  <a:pt x="34620" y="43540"/>
                </a:lnTo>
                <a:lnTo>
                  <a:pt x="34630" y="43540"/>
                </a:lnTo>
                <a:lnTo>
                  <a:pt x="34630" y="43530"/>
                </a:lnTo>
                <a:lnTo>
                  <a:pt x="34630" y="43520"/>
                </a:lnTo>
                <a:lnTo>
                  <a:pt x="34630" y="43510"/>
                </a:lnTo>
                <a:lnTo>
                  <a:pt x="34640" y="43510"/>
                </a:lnTo>
                <a:lnTo>
                  <a:pt x="34640" y="43500"/>
                </a:lnTo>
                <a:lnTo>
                  <a:pt x="34640" y="43490"/>
                </a:lnTo>
                <a:lnTo>
                  <a:pt x="34650" y="43490"/>
                </a:lnTo>
                <a:lnTo>
                  <a:pt x="34650" y="43480"/>
                </a:lnTo>
                <a:lnTo>
                  <a:pt x="34660" y="43480"/>
                </a:lnTo>
                <a:lnTo>
                  <a:pt x="34660" y="43470"/>
                </a:lnTo>
                <a:lnTo>
                  <a:pt x="34660" y="43460"/>
                </a:lnTo>
                <a:lnTo>
                  <a:pt x="34670" y="43460"/>
                </a:lnTo>
                <a:lnTo>
                  <a:pt x="34670" y="43450"/>
                </a:lnTo>
                <a:lnTo>
                  <a:pt x="34670" y="43440"/>
                </a:lnTo>
                <a:lnTo>
                  <a:pt x="34680" y="43440"/>
                </a:lnTo>
                <a:lnTo>
                  <a:pt x="34680" y="43430"/>
                </a:lnTo>
                <a:lnTo>
                  <a:pt x="34680" y="43420"/>
                </a:lnTo>
                <a:lnTo>
                  <a:pt x="34690" y="43420"/>
                </a:lnTo>
                <a:lnTo>
                  <a:pt x="34690" y="43410"/>
                </a:lnTo>
                <a:lnTo>
                  <a:pt x="34700" y="43410"/>
                </a:lnTo>
                <a:lnTo>
                  <a:pt x="34700" y="43400"/>
                </a:lnTo>
                <a:lnTo>
                  <a:pt x="34700" y="43390"/>
                </a:lnTo>
                <a:lnTo>
                  <a:pt x="34710" y="43390"/>
                </a:lnTo>
                <a:lnTo>
                  <a:pt x="34710" y="43380"/>
                </a:lnTo>
                <a:lnTo>
                  <a:pt x="34710" y="43350"/>
                </a:lnTo>
                <a:lnTo>
                  <a:pt x="34720" y="43350"/>
                </a:lnTo>
                <a:lnTo>
                  <a:pt x="34720" y="43340"/>
                </a:lnTo>
                <a:lnTo>
                  <a:pt x="34730" y="43340"/>
                </a:lnTo>
                <a:lnTo>
                  <a:pt x="34740" y="43340"/>
                </a:lnTo>
                <a:lnTo>
                  <a:pt x="34740" y="43310"/>
                </a:lnTo>
                <a:lnTo>
                  <a:pt x="34730" y="43310"/>
                </a:lnTo>
                <a:lnTo>
                  <a:pt x="34730" y="43300"/>
                </a:lnTo>
                <a:lnTo>
                  <a:pt x="34730" y="43280"/>
                </a:lnTo>
                <a:lnTo>
                  <a:pt x="34720" y="43280"/>
                </a:lnTo>
                <a:lnTo>
                  <a:pt x="34720" y="43270"/>
                </a:lnTo>
                <a:lnTo>
                  <a:pt x="34720" y="43260"/>
                </a:lnTo>
                <a:lnTo>
                  <a:pt x="34710" y="43260"/>
                </a:lnTo>
                <a:lnTo>
                  <a:pt x="34710" y="43250"/>
                </a:lnTo>
                <a:lnTo>
                  <a:pt x="34720" y="43250"/>
                </a:lnTo>
                <a:lnTo>
                  <a:pt x="34720" y="43240"/>
                </a:lnTo>
                <a:lnTo>
                  <a:pt x="34720" y="43230"/>
                </a:lnTo>
                <a:lnTo>
                  <a:pt x="34730" y="43230"/>
                </a:lnTo>
                <a:lnTo>
                  <a:pt x="34730" y="43220"/>
                </a:lnTo>
                <a:lnTo>
                  <a:pt x="34730" y="43210"/>
                </a:lnTo>
                <a:lnTo>
                  <a:pt x="34740" y="43210"/>
                </a:lnTo>
                <a:lnTo>
                  <a:pt x="34740" y="43200"/>
                </a:lnTo>
                <a:lnTo>
                  <a:pt x="34750" y="43200"/>
                </a:lnTo>
                <a:lnTo>
                  <a:pt x="34760" y="43200"/>
                </a:lnTo>
                <a:lnTo>
                  <a:pt x="34760" y="43190"/>
                </a:lnTo>
                <a:lnTo>
                  <a:pt x="34770" y="43190"/>
                </a:lnTo>
                <a:lnTo>
                  <a:pt x="34800" y="43190"/>
                </a:lnTo>
                <a:lnTo>
                  <a:pt x="34810" y="43190"/>
                </a:lnTo>
                <a:lnTo>
                  <a:pt x="34830" y="43190"/>
                </a:lnTo>
                <a:lnTo>
                  <a:pt x="34840" y="43190"/>
                </a:lnTo>
                <a:lnTo>
                  <a:pt x="34840" y="43180"/>
                </a:lnTo>
                <a:lnTo>
                  <a:pt x="34850" y="43180"/>
                </a:lnTo>
                <a:lnTo>
                  <a:pt x="34870" y="43180"/>
                </a:lnTo>
                <a:lnTo>
                  <a:pt x="34870" y="43170"/>
                </a:lnTo>
                <a:lnTo>
                  <a:pt x="34880" y="43170"/>
                </a:lnTo>
                <a:lnTo>
                  <a:pt x="34880" y="43160"/>
                </a:lnTo>
                <a:lnTo>
                  <a:pt x="34890" y="43160"/>
                </a:lnTo>
                <a:lnTo>
                  <a:pt x="34890" y="43150"/>
                </a:lnTo>
                <a:lnTo>
                  <a:pt x="34900" y="43150"/>
                </a:lnTo>
                <a:lnTo>
                  <a:pt x="34900" y="43140"/>
                </a:lnTo>
                <a:lnTo>
                  <a:pt x="34900" y="43130"/>
                </a:lnTo>
                <a:lnTo>
                  <a:pt x="34910" y="43130"/>
                </a:lnTo>
                <a:lnTo>
                  <a:pt x="34910" y="43110"/>
                </a:lnTo>
                <a:lnTo>
                  <a:pt x="34910" y="43100"/>
                </a:lnTo>
                <a:lnTo>
                  <a:pt x="34920" y="43100"/>
                </a:lnTo>
                <a:close/>
                <a:moveTo>
                  <a:pt x="35370" y="42980"/>
                </a:moveTo>
                <a:lnTo>
                  <a:pt x="35370" y="42990"/>
                </a:lnTo>
                <a:lnTo>
                  <a:pt x="35380" y="42990"/>
                </a:lnTo>
                <a:lnTo>
                  <a:pt x="35390" y="42990"/>
                </a:lnTo>
                <a:lnTo>
                  <a:pt x="35390" y="43000"/>
                </a:lnTo>
                <a:lnTo>
                  <a:pt x="35400" y="43000"/>
                </a:lnTo>
                <a:lnTo>
                  <a:pt x="35410" y="43000"/>
                </a:lnTo>
                <a:lnTo>
                  <a:pt x="35420" y="43000"/>
                </a:lnTo>
                <a:lnTo>
                  <a:pt x="35420" y="43010"/>
                </a:lnTo>
                <a:lnTo>
                  <a:pt x="35430" y="43010"/>
                </a:lnTo>
                <a:lnTo>
                  <a:pt x="35430" y="43020"/>
                </a:lnTo>
                <a:lnTo>
                  <a:pt x="35440" y="43020"/>
                </a:lnTo>
                <a:lnTo>
                  <a:pt x="35440" y="43050"/>
                </a:lnTo>
                <a:lnTo>
                  <a:pt x="35430" y="43050"/>
                </a:lnTo>
                <a:lnTo>
                  <a:pt x="35430" y="43060"/>
                </a:lnTo>
                <a:lnTo>
                  <a:pt x="35420" y="43060"/>
                </a:lnTo>
                <a:lnTo>
                  <a:pt x="35420" y="43070"/>
                </a:lnTo>
                <a:lnTo>
                  <a:pt x="35410" y="43070"/>
                </a:lnTo>
                <a:lnTo>
                  <a:pt x="35410" y="43080"/>
                </a:lnTo>
                <a:lnTo>
                  <a:pt x="35400" y="43080"/>
                </a:lnTo>
                <a:lnTo>
                  <a:pt x="35400" y="43070"/>
                </a:lnTo>
                <a:lnTo>
                  <a:pt x="35380" y="43070"/>
                </a:lnTo>
                <a:lnTo>
                  <a:pt x="35370" y="43070"/>
                </a:lnTo>
                <a:lnTo>
                  <a:pt x="35370" y="43060"/>
                </a:lnTo>
                <a:lnTo>
                  <a:pt x="35360" y="43060"/>
                </a:lnTo>
                <a:lnTo>
                  <a:pt x="35360" y="43050"/>
                </a:lnTo>
                <a:lnTo>
                  <a:pt x="35350" y="43050"/>
                </a:lnTo>
                <a:lnTo>
                  <a:pt x="35350" y="43040"/>
                </a:lnTo>
                <a:lnTo>
                  <a:pt x="35350" y="43030"/>
                </a:lnTo>
                <a:lnTo>
                  <a:pt x="35330" y="43030"/>
                </a:lnTo>
                <a:lnTo>
                  <a:pt x="35330" y="43040"/>
                </a:lnTo>
                <a:lnTo>
                  <a:pt x="35330" y="43050"/>
                </a:lnTo>
                <a:lnTo>
                  <a:pt x="35320" y="43050"/>
                </a:lnTo>
                <a:lnTo>
                  <a:pt x="35310" y="43050"/>
                </a:lnTo>
                <a:lnTo>
                  <a:pt x="35260" y="43050"/>
                </a:lnTo>
                <a:lnTo>
                  <a:pt x="35260" y="43030"/>
                </a:lnTo>
                <a:lnTo>
                  <a:pt x="35270" y="43030"/>
                </a:lnTo>
                <a:lnTo>
                  <a:pt x="35300" y="43030"/>
                </a:lnTo>
                <a:lnTo>
                  <a:pt x="35300" y="43020"/>
                </a:lnTo>
                <a:lnTo>
                  <a:pt x="35310" y="43020"/>
                </a:lnTo>
                <a:lnTo>
                  <a:pt x="35320" y="43020"/>
                </a:lnTo>
                <a:lnTo>
                  <a:pt x="35320" y="43010"/>
                </a:lnTo>
                <a:lnTo>
                  <a:pt x="35320" y="43000"/>
                </a:lnTo>
                <a:lnTo>
                  <a:pt x="35330" y="43000"/>
                </a:lnTo>
                <a:lnTo>
                  <a:pt x="35340" y="43000"/>
                </a:lnTo>
                <a:lnTo>
                  <a:pt x="35340" y="42990"/>
                </a:lnTo>
                <a:lnTo>
                  <a:pt x="35360" y="42990"/>
                </a:lnTo>
                <a:lnTo>
                  <a:pt x="35360" y="42980"/>
                </a:lnTo>
                <a:lnTo>
                  <a:pt x="35370" y="42980"/>
                </a:lnTo>
                <a:close/>
                <a:moveTo>
                  <a:pt x="34050" y="42960"/>
                </a:moveTo>
                <a:lnTo>
                  <a:pt x="34050" y="42970"/>
                </a:lnTo>
                <a:lnTo>
                  <a:pt x="34050" y="42980"/>
                </a:lnTo>
                <a:lnTo>
                  <a:pt x="34040" y="42980"/>
                </a:lnTo>
                <a:lnTo>
                  <a:pt x="34040" y="42990"/>
                </a:lnTo>
                <a:lnTo>
                  <a:pt x="34030" y="42990"/>
                </a:lnTo>
                <a:lnTo>
                  <a:pt x="34030" y="43000"/>
                </a:lnTo>
                <a:lnTo>
                  <a:pt x="34020" y="43000"/>
                </a:lnTo>
                <a:lnTo>
                  <a:pt x="34020" y="43010"/>
                </a:lnTo>
                <a:lnTo>
                  <a:pt x="34010" y="43010"/>
                </a:lnTo>
                <a:lnTo>
                  <a:pt x="34010" y="43020"/>
                </a:lnTo>
                <a:lnTo>
                  <a:pt x="33980" y="43020"/>
                </a:lnTo>
                <a:lnTo>
                  <a:pt x="33980" y="43010"/>
                </a:lnTo>
                <a:lnTo>
                  <a:pt x="33960" y="43010"/>
                </a:lnTo>
                <a:lnTo>
                  <a:pt x="33960" y="43020"/>
                </a:lnTo>
                <a:lnTo>
                  <a:pt x="33950" y="43020"/>
                </a:lnTo>
                <a:lnTo>
                  <a:pt x="33950" y="43030"/>
                </a:lnTo>
                <a:lnTo>
                  <a:pt x="33940" y="43030"/>
                </a:lnTo>
                <a:lnTo>
                  <a:pt x="33930" y="43030"/>
                </a:lnTo>
                <a:lnTo>
                  <a:pt x="33930" y="43040"/>
                </a:lnTo>
                <a:lnTo>
                  <a:pt x="33920" y="43040"/>
                </a:lnTo>
                <a:lnTo>
                  <a:pt x="33920" y="43050"/>
                </a:lnTo>
                <a:lnTo>
                  <a:pt x="33910" y="43050"/>
                </a:lnTo>
                <a:lnTo>
                  <a:pt x="33900" y="43050"/>
                </a:lnTo>
                <a:lnTo>
                  <a:pt x="33900" y="43060"/>
                </a:lnTo>
                <a:lnTo>
                  <a:pt x="33890" y="43060"/>
                </a:lnTo>
                <a:lnTo>
                  <a:pt x="33890" y="43070"/>
                </a:lnTo>
                <a:lnTo>
                  <a:pt x="33870" y="43070"/>
                </a:lnTo>
                <a:lnTo>
                  <a:pt x="33870" y="43080"/>
                </a:lnTo>
                <a:lnTo>
                  <a:pt x="33860" y="43080"/>
                </a:lnTo>
                <a:lnTo>
                  <a:pt x="33860" y="43090"/>
                </a:lnTo>
                <a:lnTo>
                  <a:pt x="33850" y="43090"/>
                </a:lnTo>
                <a:lnTo>
                  <a:pt x="33850" y="43100"/>
                </a:lnTo>
                <a:lnTo>
                  <a:pt x="33840" y="43100"/>
                </a:lnTo>
                <a:lnTo>
                  <a:pt x="33830" y="43100"/>
                </a:lnTo>
                <a:lnTo>
                  <a:pt x="33830" y="43110"/>
                </a:lnTo>
                <a:lnTo>
                  <a:pt x="33820" y="43110"/>
                </a:lnTo>
                <a:lnTo>
                  <a:pt x="33820" y="43120"/>
                </a:lnTo>
                <a:lnTo>
                  <a:pt x="33820" y="43130"/>
                </a:lnTo>
                <a:lnTo>
                  <a:pt x="33810" y="43130"/>
                </a:lnTo>
                <a:lnTo>
                  <a:pt x="33810" y="43140"/>
                </a:lnTo>
                <a:lnTo>
                  <a:pt x="33800" y="43140"/>
                </a:lnTo>
                <a:lnTo>
                  <a:pt x="33800" y="43150"/>
                </a:lnTo>
                <a:lnTo>
                  <a:pt x="33790" y="43150"/>
                </a:lnTo>
                <a:lnTo>
                  <a:pt x="33780" y="43150"/>
                </a:lnTo>
                <a:lnTo>
                  <a:pt x="33780" y="43160"/>
                </a:lnTo>
                <a:lnTo>
                  <a:pt x="33770" y="43160"/>
                </a:lnTo>
                <a:lnTo>
                  <a:pt x="33770" y="43170"/>
                </a:lnTo>
                <a:lnTo>
                  <a:pt x="33770" y="43180"/>
                </a:lnTo>
                <a:lnTo>
                  <a:pt x="33770" y="43190"/>
                </a:lnTo>
                <a:lnTo>
                  <a:pt x="33780" y="43190"/>
                </a:lnTo>
                <a:lnTo>
                  <a:pt x="33780" y="43200"/>
                </a:lnTo>
                <a:lnTo>
                  <a:pt x="33780" y="43210"/>
                </a:lnTo>
                <a:lnTo>
                  <a:pt x="33780" y="43220"/>
                </a:lnTo>
                <a:lnTo>
                  <a:pt x="33770" y="43220"/>
                </a:lnTo>
                <a:lnTo>
                  <a:pt x="33770" y="43230"/>
                </a:lnTo>
                <a:lnTo>
                  <a:pt x="33770" y="43240"/>
                </a:lnTo>
                <a:lnTo>
                  <a:pt x="33760" y="43240"/>
                </a:lnTo>
                <a:lnTo>
                  <a:pt x="33750" y="43240"/>
                </a:lnTo>
                <a:lnTo>
                  <a:pt x="33750" y="43250"/>
                </a:lnTo>
                <a:lnTo>
                  <a:pt x="33740" y="43250"/>
                </a:lnTo>
                <a:lnTo>
                  <a:pt x="33730" y="43250"/>
                </a:lnTo>
                <a:lnTo>
                  <a:pt x="33720" y="43250"/>
                </a:lnTo>
                <a:lnTo>
                  <a:pt x="33720" y="43240"/>
                </a:lnTo>
                <a:lnTo>
                  <a:pt x="33710" y="43240"/>
                </a:lnTo>
                <a:lnTo>
                  <a:pt x="33700" y="43240"/>
                </a:lnTo>
                <a:lnTo>
                  <a:pt x="33680" y="43240"/>
                </a:lnTo>
                <a:lnTo>
                  <a:pt x="33680" y="43230"/>
                </a:lnTo>
                <a:lnTo>
                  <a:pt x="33670" y="43230"/>
                </a:lnTo>
                <a:lnTo>
                  <a:pt x="33660" y="43230"/>
                </a:lnTo>
                <a:lnTo>
                  <a:pt x="33640" y="43230"/>
                </a:lnTo>
                <a:lnTo>
                  <a:pt x="33640" y="43220"/>
                </a:lnTo>
                <a:lnTo>
                  <a:pt x="33640" y="43230"/>
                </a:lnTo>
                <a:lnTo>
                  <a:pt x="33610" y="43230"/>
                </a:lnTo>
                <a:lnTo>
                  <a:pt x="33590" y="43230"/>
                </a:lnTo>
                <a:lnTo>
                  <a:pt x="33590" y="43220"/>
                </a:lnTo>
                <a:lnTo>
                  <a:pt x="33580" y="43220"/>
                </a:lnTo>
                <a:lnTo>
                  <a:pt x="33580" y="43230"/>
                </a:lnTo>
                <a:lnTo>
                  <a:pt x="33570" y="43230"/>
                </a:lnTo>
                <a:lnTo>
                  <a:pt x="33560" y="43230"/>
                </a:lnTo>
                <a:lnTo>
                  <a:pt x="33560" y="43240"/>
                </a:lnTo>
                <a:lnTo>
                  <a:pt x="33550" y="43240"/>
                </a:lnTo>
                <a:lnTo>
                  <a:pt x="33540" y="43240"/>
                </a:lnTo>
                <a:lnTo>
                  <a:pt x="33520" y="43240"/>
                </a:lnTo>
                <a:lnTo>
                  <a:pt x="33520" y="43250"/>
                </a:lnTo>
                <a:lnTo>
                  <a:pt x="33510" y="43250"/>
                </a:lnTo>
                <a:lnTo>
                  <a:pt x="33500" y="43250"/>
                </a:lnTo>
                <a:lnTo>
                  <a:pt x="33500" y="43260"/>
                </a:lnTo>
                <a:lnTo>
                  <a:pt x="33490" y="43260"/>
                </a:lnTo>
                <a:lnTo>
                  <a:pt x="33480" y="43260"/>
                </a:lnTo>
                <a:lnTo>
                  <a:pt x="33480" y="43270"/>
                </a:lnTo>
                <a:lnTo>
                  <a:pt x="33480" y="43280"/>
                </a:lnTo>
                <a:lnTo>
                  <a:pt x="33470" y="43280"/>
                </a:lnTo>
                <a:lnTo>
                  <a:pt x="33470" y="43290"/>
                </a:lnTo>
                <a:lnTo>
                  <a:pt x="33470" y="43300"/>
                </a:lnTo>
                <a:lnTo>
                  <a:pt x="33460" y="43300"/>
                </a:lnTo>
                <a:lnTo>
                  <a:pt x="33460" y="43310"/>
                </a:lnTo>
                <a:lnTo>
                  <a:pt x="33450" y="43310"/>
                </a:lnTo>
                <a:lnTo>
                  <a:pt x="33450" y="43330"/>
                </a:lnTo>
                <a:lnTo>
                  <a:pt x="33460" y="43330"/>
                </a:lnTo>
                <a:lnTo>
                  <a:pt x="33460" y="43340"/>
                </a:lnTo>
                <a:lnTo>
                  <a:pt x="33470" y="43340"/>
                </a:lnTo>
                <a:lnTo>
                  <a:pt x="33470" y="43350"/>
                </a:lnTo>
                <a:lnTo>
                  <a:pt x="33480" y="43350"/>
                </a:lnTo>
                <a:lnTo>
                  <a:pt x="33480" y="43360"/>
                </a:lnTo>
                <a:lnTo>
                  <a:pt x="33470" y="43360"/>
                </a:lnTo>
                <a:lnTo>
                  <a:pt x="33470" y="43370"/>
                </a:lnTo>
                <a:lnTo>
                  <a:pt x="33470" y="43380"/>
                </a:lnTo>
                <a:lnTo>
                  <a:pt x="33460" y="43380"/>
                </a:lnTo>
                <a:lnTo>
                  <a:pt x="33450" y="43380"/>
                </a:lnTo>
                <a:lnTo>
                  <a:pt x="33450" y="43390"/>
                </a:lnTo>
                <a:lnTo>
                  <a:pt x="33430" y="43390"/>
                </a:lnTo>
                <a:lnTo>
                  <a:pt x="33420" y="43390"/>
                </a:lnTo>
                <a:lnTo>
                  <a:pt x="33410" y="43390"/>
                </a:lnTo>
                <a:lnTo>
                  <a:pt x="33410" y="43400"/>
                </a:lnTo>
                <a:lnTo>
                  <a:pt x="33400" y="43400"/>
                </a:lnTo>
                <a:lnTo>
                  <a:pt x="33390" y="43400"/>
                </a:lnTo>
                <a:lnTo>
                  <a:pt x="33390" y="43410"/>
                </a:lnTo>
                <a:lnTo>
                  <a:pt x="33390" y="43430"/>
                </a:lnTo>
                <a:lnTo>
                  <a:pt x="33380" y="43430"/>
                </a:lnTo>
                <a:lnTo>
                  <a:pt x="33370" y="43430"/>
                </a:lnTo>
                <a:lnTo>
                  <a:pt x="33370" y="43440"/>
                </a:lnTo>
                <a:lnTo>
                  <a:pt x="33360" y="43440"/>
                </a:lnTo>
                <a:lnTo>
                  <a:pt x="33350" y="43440"/>
                </a:lnTo>
                <a:lnTo>
                  <a:pt x="33350" y="43450"/>
                </a:lnTo>
                <a:lnTo>
                  <a:pt x="33330" y="43450"/>
                </a:lnTo>
                <a:lnTo>
                  <a:pt x="33320" y="43450"/>
                </a:lnTo>
                <a:lnTo>
                  <a:pt x="33320" y="43460"/>
                </a:lnTo>
                <a:lnTo>
                  <a:pt x="33310" y="43460"/>
                </a:lnTo>
                <a:lnTo>
                  <a:pt x="33310" y="43470"/>
                </a:lnTo>
                <a:lnTo>
                  <a:pt x="33310" y="43480"/>
                </a:lnTo>
                <a:lnTo>
                  <a:pt x="33310" y="43490"/>
                </a:lnTo>
                <a:lnTo>
                  <a:pt x="33320" y="43490"/>
                </a:lnTo>
                <a:lnTo>
                  <a:pt x="33330" y="43490"/>
                </a:lnTo>
                <a:lnTo>
                  <a:pt x="33330" y="43500"/>
                </a:lnTo>
                <a:lnTo>
                  <a:pt x="33350" y="43500"/>
                </a:lnTo>
                <a:lnTo>
                  <a:pt x="33360" y="43500"/>
                </a:lnTo>
                <a:lnTo>
                  <a:pt x="33360" y="43510"/>
                </a:lnTo>
                <a:lnTo>
                  <a:pt x="33350" y="43510"/>
                </a:lnTo>
                <a:lnTo>
                  <a:pt x="33350" y="43520"/>
                </a:lnTo>
                <a:lnTo>
                  <a:pt x="33350" y="43530"/>
                </a:lnTo>
                <a:lnTo>
                  <a:pt x="33370" y="43530"/>
                </a:lnTo>
                <a:lnTo>
                  <a:pt x="33380" y="43530"/>
                </a:lnTo>
                <a:lnTo>
                  <a:pt x="33390" y="43530"/>
                </a:lnTo>
                <a:lnTo>
                  <a:pt x="33390" y="43540"/>
                </a:lnTo>
                <a:lnTo>
                  <a:pt x="33400" y="43540"/>
                </a:lnTo>
                <a:lnTo>
                  <a:pt x="33400" y="43550"/>
                </a:lnTo>
                <a:lnTo>
                  <a:pt x="33410" y="43550"/>
                </a:lnTo>
                <a:lnTo>
                  <a:pt x="33420" y="43550"/>
                </a:lnTo>
                <a:lnTo>
                  <a:pt x="33440" y="43550"/>
                </a:lnTo>
                <a:lnTo>
                  <a:pt x="33460" y="43550"/>
                </a:lnTo>
                <a:lnTo>
                  <a:pt x="33470" y="43550"/>
                </a:lnTo>
                <a:lnTo>
                  <a:pt x="33470" y="43540"/>
                </a:lnTo>
                <a:lnTo>
                  <a:pt x="33480" y="43540"/>
                </a:lnTo>
                <a:lnTo>
                  <a:pt x="33480" y="43530"/>
                </a:lnTo>
                <a:lnTo>
                  <a:pt x="33490" y="43530"/>
                </a:lnTo>
                <a:lnTo>
                  <a:pt x="33490" y="43520"/>
                </a:lnTo>
                <a:lnTo>
                  <a:pt x="33500" y="43520"/>
                </a:lnTo>
                <a:lnTo>
                  <a:pt x="33500" y="43510"/>
                </a:lnTo>
                <a:lnTo>
                  <a:pt x="33510" y="43510"/>
                </a:lnTo>
                <a:lnTo>
                  <a:pt x="33510" y="43520"/>
                </a:lnTo>
                <a:lnTo>
                  <a:pt x="33510" y="43540"/>
                </a:lnTo>
                <a:lnTo>
                  <a:pt x="33510" y="43560"/>
                </a:lnTo>
                <a:lnTo>
                  <a:pt x="33510" y="43580"/>
                </a:lnTo>
                <a:lnTo>
                  <a:pt x="33520" y="43580"/>
                </a:lnTo>
                <a:lnTo>
                  <a:pt x="33520" y="43590"/>
                </a:lnTo>
                <a:lnTo>
                  <a:pt x="33530" y="43590"/>
                </a:lnTo>
                <a:lnTo>
                  <a:pt x="33530" y="43600"/>
                </a:lnTo>
                <a:lnTo>
                  <a:pt x="33540" y="43600"/>
                </a:lnTo>
                <a:lnTo>
                  <a:pt x="33540" y="43590"/>
                </a:lnTo>
                <a:lnTo>
                  <a:pt x="33550" y="43590"/>
                </a:lnTo>
                <a:lnTo>
                  <a:pt x="33550" y="43600"/>
                </a:lnTo>
                <a:lnTo>
                  <a:pt x="33560" y="43600"/>
                </a:lnTo>
                <a:lnTo>
                  <a:pt x="33560" y="43590"/>
                </a:lnTo>
                <a:lnTo>
                  <a:pt x="33570" y="43590"/>
                </a:lnTo>
                <a:lnTo>
                  <a:pt x="33570" y="43600"/>
                </a:lnTo>
                <a:lnTo>
                  <a:pt x="33590" y="43600"/>
                </a:lnTo>
                <a:lnTo>
                  <a:pt x="33590" y="43590"/>
                </a:lnTo>
                <a:lnTo>
                  <a:pt x="33600" y="43590"/>
                </a:lnTo>
                <a:lnTo>
                  <a:pt x="33600" y="43580"/>
                </a:lnTo>
                <a:lnTo>
                  <a:pt x="33610" y="43580"/>
                </a:lnTo>
                <a:lnTo>
                  <a:pt x="33620" y="43580"/>
                </a:lnTo>
                <a:lnTo>
                  <a:pt x="33630" y="43580"/>
                </a:lnTo>
                <a:lnTo>
                  <a:pt x="33640" y="43580"/>
                </a:lnTo>
                <a:lnTo>
                  <a:pt x="33640" y="43570"/>
                </a:lnTo>
                <a:lnTo>
                  <a:pt x="33650" y="43570"/>
                </a:lnTo>
                <a:lnTo>
                  <a:pt x="33650" y="43560"/>
                </a:lnTo>
                <a:lnTo>
                  <a:pt x="33670" y="43560"/>
                </a:lnTo>
                <a:lnTo>
                  <a:pt x="33680" y="43560"/>
                </a:lnTo>
                <a:lnTo>
                  <a:pt x="33680" y="43550"/>
                </a:lnTo>
                <a:lnTo>
                  <a:pt x="33690" y="43550"/>
                </a:lnTo>
                <a:lnTo>
                  <a:pt x="33690" y="43540"/>
                </a:lnTo>
                <a:lnTo>
                  <a:pt x="33690" y="43530"/>
                </a:lnTo>
                <a:lnTo>
                  <a:pt x="33700" y="43530"/>
                </a:lnTo>
                <a:lnTo>
                  <a:pt x="33700" y="43520"/>
                </a:lnTo>
                <a:lnTo>
                  <a:pt x="33710" y="43520"/>
                </a:lnTo>
                <a:lnTo>
                  <a:pt x="33710" y="43510"/>
                </a:lnTo>
                <a:lnTo>
                  <a:pt x="33720" y="43510"/>
                </a:lnTo>
                <a:lnTo>
                  <a:pt x="33720" y="43500"/>
                </a:lnTo>
                <a:lnTo>
                  <a:pt x="33730" y="43500"/>
                </a:lnTo>
                <a:lnTo>
                  <a:pt x="33740" y="43500"/>
                </a:lnTo>
                <a:lnTo>
                  <a:pt x="33740" y="43490"/>
                </a:lnTo>
                <a:lnTo>
                  <a:pt x="33740" y="43480"/>
                </a:lnTo>
                <a:lnTo>
                  <a:pt x="33750" y="43480"/>
                </a:lnTo>
                <a:lnTo>
                  <a:pt x="33750" y="43470"/>
                </a:lnTo>
                <a:lnTo>
                  <a:pt x="33750" y="43460"/>
                </a:lnTo>
                <a:lnTo>
                  <a:pt x="33760" y="43460"/>
                </a:lnTo>
                <a:lnTo>
                  <a:pt x="33760" y="43450"/>
                </a:lnTo>
                <a:lnTo>
                  <a:pt x="33770" y="43450"/>
                </a:lnTo>
                <a:lnTo>
                  <a:pt x="33770" y="43440"/>
                </a:lnTo>
                <a:lnTo>
                  <a:pt x="33780" y="43440"/>
                </a:lnTo>
                <a:lnTo>
                  <a:pt x="33790" y="43440"/>
                </a:lnTo>
                <a:lnTo>
                  <a:pt x="33790" y="43430"/>
                </a:lnTo>
                <a:lnTo>
                  <a:pt x="33810" y="43430"/>
                </a:lnTo>
                <a:lnTo>
                  <a:pt x="33810" y="43420"/>
                </a:lnTo>
                <a:lnTo>
                  <a:pt x="33820" y="43420"/>
                </a:lnTo>
                <a:lnTo>
                  <a:pt x="33820" y="43410"/>
                </a:lnTo>
                <a:lnTo>
                  <a:pt x="33840" y="43410"/>
                </a:lnTo>
                <a:lnTo>
                  <a:pt x="33850" y="43410"/>
                </a:lnTo>
                <a:lnTo>
                  <a:pt x="33850" y="43400"/>
                </a:lnTo>
                <a:lnTo>
                  <a:pt x="33860" y="43400"/>
                </a:lnTo>
                <a:lnTo>
                  <a:pt x="33860" y="43390"/>
                </a:lnTo>
                <a:lnTo>
                  <a:pt x="33870" y="43390"/>
                </a:lnTo>
                <a:lnTo>
                  <a:pt x="33870" y="43380"/>
                </a:lnTo>
                <a:lnTo>
                  <a:pt x="33870" y="43370"/>
                </a:lnTo>
                <a:lnTo>
                  <a:pt x="33880" y="43370"/>
                </a:lnTo>
                <a:lnTo>
                  <a:pt x="33880" y="43360"/>
                </a:lnTo>
                <a:lnTo>
                  <a:pt x="33900" y="43360"/>
                </a:lnTo>
                <a:lnTo>
                  <a:pt x="33910" y="43360"/>
                </a:lnTo>
                <a:lnTo>
                  <a:pt x="33910" y="43350"/>
                </a:lnTo>
                <a:lnTo>
                  <a:pt x="33920" y="43350"/>
                </a:lnTo>
                <a:lnTo>
                  <a:pt x="33930" y="43350"/>
                </a:lnTo>
                <a:lnTo>
                  <a:pt x="33930" y="43340"/>
                </a:lnTo>
                <a:lnTo>
                  <a:pt x="33940" y="43340"/>
                </a:lnTo>
                <a:lnTo>
                  <a:pt x="33950" y="43340"/>
                </a:lnTo>
                <a:lnTo>
                  <a:pt x="33950" y="43330"/>
                </a:lnTo>
                <a:lnTo>
                  <a:pt x="33960" y="43330"/>
                </a:lnTo>
                <a:lnTo>
                  <a:pt x="33960" y="43320"/>
                </a:lnTo>
                <a:lnTo>
                  <a:pt x="33970" y="43320"/>
                </a:lnTo>
                <a:lnTo>
                  <a:pt x="33970" y="43310"/>
                </a:lnTo>
                <a:lnTo>
                  <a:pt x="33980" y="43310"/>
                </a:lnTo>
                <a:lnTo>
                  <a:pt x="33990" y="43310"/>
                </a:lnTo>
                <a:lnTo>
                  <a:pt x="33990" y="43300"/>
                </a:lnTo>
                <a:lnTo>
                  <a:pt x="33990" y="43290"/>
                </a:lnTo>
                <a:lnTo>
                  <a:pt x="33990" y="43280"/>
                </a:lnTo>
                <a:lnTo>
                  <a:pt x="34000" y="43280"/>
                </a:lnTo>
                <a:lnTo>
                  <a:pt x="34000" y="43270"/>
                </a:lnTo>
                <a:lnTo>
                  <a:pt x="34000" y="43260"/>
                </a:lnTo>
                <a:lnTo>
                  <a:pt x="34000" y="43240"/>
                </a:lnTo>
                <a:lnTo>
                  <a:pt x="33990" y="43240"/>
                </a:lnTo>
                <a:lnTo>
                  <a:pt x="33980" y="43240"/>
                </a:lnTo>
                <a:lnTo>
                  <a:pt x="33980" y="43250"/>
                </a:lnTo>
                <a:lnTo>
                  <a:pt x="33970" y="43250"/>
                </a:lnTo>
                <a:lnTo>
                  <a:pt x="33970" y="43260"/>
                </a:lnTo>
                <a:lnTo>
                  <a:pt x="33950" y="43260"/>
                </a:lnTo>
                <a:lnTo>
                  <a:pt x="33950" y="43270"/>
                </a:lnTo>
                <a:lnTo>
                  <a:pt x="33930" y="43270"/>
                </a:lnTo>
                <a:lnTo>
                  <a:pt x="33930" y="43260"/>
                </a:lnTo>
                <a:lnTo>
                  <a:pt x="33930" y="43250"/>
                </a:lnTo>
                <a:lnTo>
                  <a:pt x="33930" y="43240"/>
                </a:lnTo>
                <a:lnTo>
                  <a:pt x="33940" y="43240"/>
                </a:lnTo>
                <a:lnTo>
                  <a:pt x="33940" y="43230"/>
                </a:lnTo>
                <a:lnTo>
                  <a:pt x="33940" y="43220"/>
                </a:lnTo>
                <a:lnTo>
                  <a:pt x="33950" y="43220"/>
                </a:lnTo>
                <a:lnTo>
                  <a:pt x="33950" y="43210"/>
                </a:lnTo>
                <a:lnTo>
                  <a:pt x="33960" y="43210"/>
                </a:lnTo>
                <a:lnTo>
                  <a:pt x="33960" y="43200"/>
                </a:lnTo>
                <a:lnTo>
                  <a:pt x="33970" y="43200"/>
                </a:lnTo>
                <a:lnTo>
                  <a:pt x="33970" y="43190"/>
                </a:lnTo>
                <a:lnTo>
                  <a:pt x="33980" y="43190"/>
                </a:lnTo>
                <a:lnTo>
                  <a:pt x="33990" y="43190"/>
                </a:lnTo>
                <a:lnTo>
                  <a:pt x="33990" y="43180"/>
                </a:lnTo>
                <a:lnTo>
                  <a:pt x="34000" y="43180"/>
                </a:lnTo>
                <a:lnTo>
                  <a:pt x="34010" y="43180"/>
                </a:lnTo>
                <a:lnTo>
                  <a:pt x="34020" y="43180"/>
                </a:lnTo>
                <a:lnTo>
                  <a:pt x="34020" y="43170"/>
                </a:lnTo>
                <a:lnTo>
                  <a:pt x="34030" y="43170"/>
                </a:lnTo>
                <a:lnTo>
                  <a:pt x="34030" y="43160"/>
                </a:lnTo>
                <a:lnTo>
                  <a:pt x="34040" y="43160"/>
                </a:lnTo>
                <a:lnTo>
                  <a:pt x="34060" y="43160"/>
                </a:lnTo>
                <a:lnTo>
                  <a:pt x="34060" y="43150"/>
                </a:lnTo>
                <a:lnTo>
                  <a:pt x="34070" y="43150"/>
                </a:lnTo>
                <a:lnTo>
                  <a:pt x="34070" y="43140"/>
                </a:lnTo>
                <a:lnTo>
                  <a:pt x="34080" y="43140"/>
                </a:lnTo>
                <a:lnTo>
                  <a:pt x="34090" y="43140"/>
                </a:lnTo>
                <a:lnTo>
                  <a:pt x="34090" y="43130"/>
                </a:lnTo>
                <a:lnTo>
                  <a:pt x="34100" y="43130"/>
                </a:lnTo>
                <a:lnTo>
                  <a:pt x="34110" y="43130"/>
                </a:lnTo>
                <a:lnTo>
                  <a:pt x="34110" y="43120"/>
                </a:lnTo>
                <a:lnTo>
                  <a:pt x="34120" y="43120"/>
                </a:lnTo>
                <a:lnTo>
                  <a:pt x="34120" y="43110"/>
                </a:lnTo>
                <a:lnTo>
                  <a:pt x="34130" y="43110"/>
                </a:lnTo>
                <a:lnTo>
                  <a:pt x="34130" y="43100"/>
                </a:lnTo>
                <a:lnTo>
                  <a:pt x="34140" y="43100"/>
                </a:lnTo>
                <a:lnTo>
                  <a:pt x="34150" y="43100"/>
                </a:lnTo>
                <a:lnTo>
                  <a:pt x="34150" y="43090"/>
                </a:lnTo>
                <a:lnTo>
                  <a:pt x="34160" y="43090"/>
                </a:lnTo>
                <a:lnTo>
                  <a:pt x="34160" y="43080"/>
                </a:lnTo>
                <a:lnTo>
                  <a:pt x="34170" y="43080"/>
                </a:lnTo>
                <a:lnTo>
                  <a:pt x="34170" y="43090"/>
                </a:lnTo>
                <a:lnTo>
                  <a:pt x="34170" y="43100"/>
                </a:lnTo>
                <a:lnTo>
                  <a:pt x="34180" y="43100"/>
                </a:lnTo>
                <a:lnTo>
                  <a:pt x="34170" y="43100"/>
                </a:lnTo>
                <a:lnTo>
                  <a:pt x="34170" y="43110"/>
                </a:lnTo>
                <a:lnTo>
                  <a:pt x="34170" y="43130"/>
                </a:lnTo>
                <a:lnTo>
                  <a:pt x="34180" y="43130"/>
                </a:lnTo>
                <a:lnTo>
                  <a:pt x="34200" y="43130"/>
                </a:lnTo>
                <a:lnTo>
                  <a:pt x="34220" y="43130"/>
                </a:lnTo>
                <a:lnTo>
                  <a:pt x="34230" y="43130"/>
                </a:lnTo>
                <a:lnTo>
                  <a:pt x="34230" y="43120"/>
                </a:lnTo>
                <a:lnTo>
                  <a:pt x="34230" y="43110"/>
                </a:lnTo>
                <a:lnTo>
                  <a:pt x="34240" y="43110"/>
                </a:lnTo>
                <a:lnTo>
                  <a:pt x="34250" y="43110"/>
                </a:lnTo>
                <a:lnTo>
                  <a:pt x="34250" y="43100"/>
                </a:lnTo>
                <a:lnTo>
                  <a:pt x="34260" y="43100"/>
                </a:lnTo>
                <a:lnTo>
                  <a:pt x="34260" y="43130"/>
                </a:lnTo>
                <a:lnTo>
                  <a:pt x="34260" y="43160"/>
                </a:lnTo>
                <a:lnTo>
                  <a:pt x="34260" y="43170"/>
                </a:lnTo>
                <a:lnTo>
                  <a:pt x="34270" y="43170"/>
                </a:lnTo>
                <a:lnTo>
                  <a:pt x="34270" y="43180"/>
                </a:lnTo>
                <a:lnTo>
                  <a:pt x="34290" y="43180"/>
                </a:lnTo>
                <a:lnTo>
                  <a:pt x="34310" y="43180"/>
                </a:lnTo>
                <a:lnTo>
                  <a:pt x="34320" y="43180"/>
                </a:lnTo>
                <a:lnTo>
                  <a:pt x="34320" y="43170"/>
                </a:lnTo>
                <a:lnTo>
                  <a:pt x="34320" y="43160"/>
                </a:lnTo>
                <a:lnTo>
                  <a:pt x="34330" y="43160"/>
                </a:lnTo>
                <a:lnTo>
                  <a:pt x="34340" y="43160"/>
                </a:lnTo>
                <a:lnTo>
                  <a:pt x="34340" y="43150"/>
                </a:lnTo>
                <a:lnTo>
                  <a:pt x="34350" y="43150"/>
                </a:lnTo>
                <a:lnTo>
                  <a:pt x="34350" y="43160"/>
                </a:lnTo>
                <a:lnTo>
                  <a:pt x="34360" y="43160"/>
                </a:lnTo>
                <a:lnTo>
                  <a:pt x="34360" y="43150"/>
                </a:lnTo>
                <a:lnTo>
                  <a:pt x="34370" y="43150"/>
                </a:lnTo>
                <a:lnTo>
                  <a:pt x="34380" y="43150"/>
                </a:lnTo>
                <a:lnTo>
                  <a:pt x="34380" y="43160"/>
                </a:lnTo>
                <a:lnTo>
                  <a:pt x="34380" y="43170"/>
                </a:lnTo>
                <a:lnTo>
                  <a:pt x="34390" y="43170"/>
                </a:lnTo>
                <a:lnTo>
                  <a:pt x="34390" y="43180"/>
                </a:lnTo>
                <a:lnTo>
                  <a:pt x="34400" y="43180"/>
                </a:lnTo>
                <a:lnTo>
                  <a:pt x="34410" y="43180"/>
                </a:lnTo>
                <a:lnTo>
                  <a:pt x="34410" y="43200"/>
                </a:lnTo>
                <a:lnTo>
                  <a:pt x="34400" y="43200"/>
                </a:lnTo>
                <a:lnTo>
                  <a:pt x="34400" y="43210"/>
                </a:lnTo>
                <a:lnTo>
                  <a:pt x="34380" y="43210"/>
                </a:lnTo>
                <a:lnTo>
                  <a:pt x="34370" y="43210"/>
                </a:lnTo>
                <a:lnTo>
                  <a:pt x="34370" y="43220"/>
                </a:lnTo>
                <a:lnTo>
                  <a:pt x="34370" y="43230"/>
                </a:lnTo>
                <a:lnTo>
                  <a:pt x="34370" y="43240"/>
                </a:lnTo>
                <a:lnTo>
                  <a:pt x="34370" y="43250"/>
                </a:lnTo>
                <a:lnTo>
                  <a:pt x="34380" y="43250"/>
                </a:lnTo>
                <a:lnTo>
                  <a:pt x="34380" y="43260"/>
                </a:lnTo>
                <a:lnTo>
                  <a:pt x="34400" y="43260"/>
                </a:lnTo>
                <a:lnTo>
                  <a:pt x="34410" y="43260"/>
                </a:lnTo>
                <a:lnTo>
                  <a:pt x="34420" y="43260"/>
                </a:lnTo>
                <a:lnTo>
                  <a:pt x="34420" y="43250"/>
                </a:lnTo>
                <a:lnTo>
                  <a:pt x="34430" y="43250"/>
                </a:lnTo>
                <a:lnTo>
                  <a:pt x="34440" y="43250"/>
                </a:lnTo>
                <a:lnTo>
                  <a:pt x="34440" y="43240"/>
                </a:lnTo>
                <a:lnTo>
                  <a:pt x="34450" y="43240"/>
                </a:lnTo>
                <a:lnTo>
                  <a:pt x="34460" y="43240"/>
                </a:lnTo>
                <a:lnTo>
                  <a:pt x="34470" y="43240"/>
                </a:lnTo>
                <a:lnTo>
                  <a:pt x="34480" y="43240"/>
                </a:lnTo>
                <a:lnTo>
                  <a:pt x="34480" y="43230"/>
                </a:lnTo>
                <a:lnTo>
                  <a:pt x="34490" y="43230"/>
                </a:lnTo>
                <a:lnTo>
                  <a:pt x="34500" y="43230"/>
                </a:lnTo>
                <a:lnTo>
                  <a:pt x="34510" y="43230"/>
                </a:lnTo>
                <a:lnTo>
                  <a:pt x="34510" y="43250"/>
                </a:lnTo>
                <a:lnTo>
                  <a:pt x="34500" y="43250"/>
                </a:lnTo>
                <a:lnTo>
                  <a:pt x="34500" y="43260"/>
                </a:lnTo>
                <a:lnTo>
                  <a:pt x="34490" y="43260"/>
                </a:lnTo>
                <a:lnTo>
                  <a:pt x="34480" y="43260"/>
                </a:lnTo>
                <a:lnTo>
                  <a:pt x="34480" y="43270"/>
                </a:lnTo>
                <a:lnTo>
                  <a:pt x="34470" y="43270"/>
                </a:lnTo>
                <a:lnTo>
                  <a:pt x="34470" y="43280"/>
                </a:lnTo>
                <a:lnTo>
                  <a:pt x="34460" y="43280"/>
                </a:lnTo>
                <a:lnTo>
                  <a:pt x="34460" y="43290"/>
                </a:lnTo>
                <a:lnTo>
                  <a:pt x="34450" y="43290"/>
                </a:lnTo>
                <a:lnTo>
                  <a:pt x="34440" y="43290"/>
                </a:lnTo>
                <a:lnTo>
                  <a:pt x="34440" y="43300"/>
                </a:lnTo>
                <a:lnTo>
                  <a:pt x="34430" y="43300"/>
                </a:lnTo>
                <a:lnTo>
                  <a:pt x="34430" y="43310"/>
                </a:lnTo>
                <a:lnTo>
                  <a:pt x="34410" y="43310"/>
                </a:lnTo>
                <a:lnTo>
                  <a:pt x="34390" y="43310"/>
                </a:lnTo>
                <a:lnTo>
                  <a:pt x="34390" y="43320"/>
                </a:lnTo>
                <a:lnTo>
                  <a:pt x="34380" y="43320"/>
                </a:lnTo>
                <a:lnTo>
                  <a:pt x="34360" y="43320"/>
                </a:lnTo>
                <a:lnTo>
                  <a:pt x="34360" y="43330"/>
                </a:lnTo>
                <a:lnTo>
                  <a:pt x="34330" y="43330"/>
                </a:lnTo>
                <a:lnTo>
                  <a:pt x="34320" y="43330"/>
                </a:lnTo>
                <a:lnTo>
                  <a:pt x="34320" y="43340"/>
                </a:lnTo>
                <a:lnTo>
                  <a:pt x="34310" y="43340"/>
                </a:lnTo>
                <a:lnTo>
                  <a:pt x="34310" y="43350"/>
                </a:lnTo>
                <a:lnTo>
                  <a:pt x="34300" y="43350"/>
                </a:lnTo>
                <a:lnTo>
                  <a:pt x="34300" y="43370"/>
                </a:lnTo>
                <a:lnTo>
                  <a:pt x="34300" y="43380"/>
                </a:lnTo>
                <a:lnTo>
                  <a:pt x="34290" y="43380"/>
                </a:lnTo>
                <a:lnTo>
                  <a:pt x="34290" y="43390"/>
                </a:lnTo>
                <a:lnTo>
                  <a:pt x="34280" y="43390"/>
                </a:lnTo>
                <a:lnTo>
                  <a:pt x="34280" y="43420"/>
                </a:lnTo>
                <a:lnTo>
                  <a:pt x="34290" y="43420"/>
                </a:lnTo>
                <a:lnTo>
                  <a:pt x="34290" y="43430"/>
                </a:lnTo>
                <a:lnTo>
                  <a:pt x="34290" y="43440"/>
                </a:lnTo>
                <a:lnTo>
                  <a:pt x="34300" y="43440"/>
                </a:lnTo>
                <a:lnTo>
                  <a:pt x="34300" y="43450"/>
                </a:lnTo>
                <a:lnTo>
                  <a:pt x="34310" y="43450"/>
                </a:lnTo>
                <a:lnTo>
                  <a:pt x="34310" y="43460"/>
                </a:lnTo>
                <a:lnTo>
                  <a:pt x="34320" y="43460"/>
                </a:lnTo>
                <a:lnTo>
                  <a:pt x="34310" y="43460"/>
                </a:lnTo>
                <a:lnTo>
                  <a:pt x="34310" y="43470"/>
                </a:lnTo>
                <a:lnTo>
                  <a:pt x="34300" y="43470"/>
                </a:lnTo>
                <a:lnTo>
                  <a:pt x="34290" y="43470"/>
                </a:lnTo>
                <a:lnTo>
                  <a:pt x="34290" y="43480"/>
                </a:lnTo>
                <a:lnTo>
                  <a:pt x="34280" y="43480"/>
                </a:lnTo>
                <a:lnTo>
                  <a:pt x="34270" y="43480"/>
                </a:lnTo>
                <a:lnTo>
                  <a:pt x="34260" y="43480"/>
                </a:lnTo>
                <a:lnTo>
                  <a:pt x="34260" y="43490"/>
                </a:lnTo>
                <a:lnTo>
                  <a:pt x="34260" y="43500"/>
                </a:lnTo>
                <a:lnTo>
                  <a:pt x="34250" y="43500"/>
                </a:lnTo>
                <a:lnTo>
                  <a:pt x="34250" y="43510"/>
                </a:lnTo>
                <a:lnTo>
                  <a:pt x="34240" y="43510"/>
                </a:lnTo>
                <a:lnTo>
                  <a:pt x="34240" y="43520"/>
                </a:lnTo>
                <a:lnTo>
                  <a:pt x="34220" y="43520"/>
                </a:lnTo>
                <a:lnTo>
                  <a:pt x="34210" y="43520"/>
                </a:lnTo>
                <a:lnTo>
                  <a:pt x="34210" y="43530"/>
                </a:lnTo>
                <a:lnTo>
                  <a:pt x="34190" y="43530"/>
                </a:lnTo>
                <a:lnTo>
                  <a:pt x="34180" y="43530"/>
                </a:lnTo>
                <a:lnTo>
                  <a:pt x="34180" y="43540"/>
                </a:lnTo>
                <a:lnTo>
                  <a:pt x="34170" y="43540"/>
                </a:lnTo>
                <a:lnTo>
                  <a:pt x="34170" y="43550"/>
                </a:lnTo>
                <a:lnTo>
                  <a:pt x="34160" y="43550"/>
                </a:lnTo>
                <a:lnTo>
                  <a:pt x="34150" y="43550"/>
                </a:lnTo>
                <a:lnTo>
                  <a:pt x="34150" y="43560"/>
                </a:lnTo>
                <a:lnTo>
                  <a:pt x="34140" y="43560"/>
                </a:lnTo>
                <a:lnTo>
                  <a:pt x="34120" y="43560"/>
                </a:lnTo>
                <a:lnTo>
                  <a:pt x="34120" y="43570"/>
                </a:lnTo>
                <a:lnTo>
                  <a:pt x="34110" y="43570"/>
                </a:lnTo>
                <a:lnTo>
                  <a:pt x="34100" y="43570"/>
                </a:lnTo>
                <a:lnTo>
                  <a:pt x="34100" y="43580"/>
                </a:lnTo>
                <a:lnTo>
                  <a:pt x="34100" y="43590"/>
                </a:lnTo>
                <a:lnTo>
                  <a:pt x="34100" y="43600"/>
                </a:lnTo>
                <a:lnTo>
                  <a:pt x="34100" y="43620"/>
                </a:lnTo>
                <a:lnTo>
                  <a:pt x="34100" y="43630"/>
                </a:lnTo>
                <a:lnTo>
                  <a:pt x="34110" y="43630"/>
                </a:lnTo>
                <a:lnTo>
                  <a:pt x="34110" y="43640"/>
                </a:lnTo>
                <a:lnTo>
                  <a:pt x="34110" y="43650"/>
                </a:lnTo>
                <a:lnTo>
                  <a:pt x="34120" y="43650"/>
                </a:lnTo>
                <a:lnTo>
                  <a:pt x="34120" y="43660"/>
                </a:lnTo>
                <a:lnTo>
                  <a:pt x="34130" y="43660"/>
                </a:lnTo>
                <a:lnTo>
                  <a:pt x="34130" y="43670"/>
                </a:lnTo>
                <a:lnTo>
                  <a:pt x="34130" y="43680"/>
                </a:lnTo>
                <a:lnTo>
                  <a:pt x="34140" y="43680"/>
                </a:lnTo>
                <a:lnTo>
                  <a:pt x="34140" y="43690"/>
                </a:lnTo>
                <a:lnTo>
                  <a:pt x="34150" y="43690"/>
                </a:lnTo>
                <a:lnTo>
                  <a:pt x="34150" y="43700"/>
                </a:lnTo>
                <a:lnTo>
                  <a:pt x="34160" y="43700"/>
                </a:lnTo>
                <a:lnTo>
                  <a:pt x="34160" y="43710"/>
                </a:lnTo>
                <a:lnTo>
                  <a:pt x="34170" y="43710"/>
                </a:lnTo>
                <a:lnTo>
                  <a:pt x="34170" y="43720"/>
                </a:lnTo>
                <a:lnTo>
                  <a:pt x="34170" y="43730"/>
                </a:lnTo>
                <a:lnTo>
                  <a:pt x="34180" y="43730"/>
                </a:lnTo>
                <a:lnTo>
                  <a:pt x="34180" y="43740"/>
                </a:lnTo>
                <a:lnTo>
                  <a:pt x="34190" y="43740"/>
                </a:lnTo>
                <a:lnTo>
                  <a:pt x="34210" y="43740"/>
                </a:lnTo>
                <a:lnTo>
                  <a:pt x="34220" y="43740"/>
                </a:lnTo>
                <a:lnTo>
                  <a:pt x="34230" y="43740"/>
                </a:lnTo>
                <a:lnTo>
                  <a:pt x="34230" y="43730"/>
                </a:lnTo>
                <a:lnTo>
                  <a:pt x="34250" y="43730"/>
                </a:lnTo>
                <a:lnTo>
                  <a:pt x="34250" y="43740"/>
                </a:lnTo>
                <a:lnTo>
                  <a:pt x="34290" y="43740"/>
                </a:lnTo>
                <a:lnTo>
                  <a:pt x="34300" y="43740"/>
                </a:lnTo>
                <a:lnTo>
                  <a:pt x="34300" y="43730"/>
                </a:lnTo>
                <a:lnTo>
                  <a:pt x="34320" y="43730"/>
                </a:lnTo>
                <a:lnTo>
                  <a:pt x="34320" y="43720"/>
                </a:lnTo>
                <a:lnTo>
                  <a:pt x="34320" y="43710"/>
                </a:lnTo>
                <a:lnTo>
                  <a:pt x="34330" y="43710"/>
                </a:lnTo>
                <a:lnTo>
                  <a:pt x="34330" y="43700"/>
                </a:lnTo>
                <a:lnTo>
                  <a:pt x="34340" y="43700"/>
                </a:lnTo>
                <a:lnTo>
                  <a:pt x="34340" y="43690"/>
                </a:lnTo>
                <a:lnTo>
                  <a:pt x="34350" y="43690"/>
                </a:lnTo>
                <a:lnTo>
                  <a:pt x="34350" y="43700"/>
                </a:lnTo>
                <a:lnTo>
                  <a:pt x="34350" y="43710"/>
                </a:lnTo>
                <a:lnTo>
                  <a:pt x="34340" y="43710"/>
                </a:lnTo>
                <a:lnTo>
                  <a:pt x="34340" y="43720"/>
                </a:lnTo>
                <a:lnTo>
                  <a:pt x="34340" y="43730"/>
                </a:lnTo>
                <a:lnTo>
                  <a:pt x="34330" y="43730"/>
                </a:lnTo>
                <a:lnTo>
                  <a:pt x="34330" y="43740"/>
                </a:lnTo>
                <a:lnTo>
                  <a:pt x="34320" y="43740"/>
                </a:lnTo>
                <a:lnTo>
                  <a:pt x="34310" y="43740"/>
                </a:lnTo>
                <a:lnTo>
                  <a:pt x="34310" y="43750"/>
                </a:lnTo>
                <a:lnTo>
                  <a:pt x="34300" y="43750"/>
                </a:lnTo>
                <a:lnTo>
                  <a:pt x="34290" y="43750"/>
                </a:lnTo>
                <a:lnTo>
                  <a:pt x="34290" y="43760"/>
                </a:lnTo>
                <a:lnTo>
                  <a:pt x="34290" y="43770"/>
                </a:lnTo>
                <a:lnTo>
                  <a:pt x="34290" y="43780"/>
                </a:lnTo>
                <a:lnTo>
                  <a:pt x="34300" y="43780"/>
                </a:lnTo>
                <a:lnTo>
                  <a:pt x="34300" y="43790"/>
                </a:lnTo>
                <a:lnTo>
                  <a:pt x="34310" y="43790"/>
                </a:lnTo>
                <a:lnTo>
                  <a:pt x="34310" y="43800"/>
                </a:lnTo>
                <a:lnTo>
                  <a:pt x="34300" y="43800"/>
                </a:lnTo>
                <a:lnTo>
                  <a:pt x="34290" y="43800"/>
                </a:lnTo>
                <a:lnTo>
                  <a:pt x="34290" y="43810"/>
                </a:lnTo>
                <a:lnTo>
                  <a:pt x="34290" y="43830"/>
                </a:lnTo>
                <a:lnTo>
                  <a:pt x="34280" y="43830"/>
                </a:lnTo>
                <a:lnTo>
                  <a:pt x="34280" y="43840"/>
                </a:lnTo>
                <a:lnTo>
                  <a:pt x="34280" y="43850"/>
                </a:lnTo>
                <a:lnTo>
                  <a:pt x="34250" y="43850"/>
                </a:lnTo>
                <a:lnTo>
                  <a:pt x="34250" y="43840"/>
                </a:lnTo>
                <a:lnTo>
                  <a:pt x="34240" y="43840"/>
                </a:lnTo>
                <a:lnTo>
                  <a:pt x="34230" y="43840"/>
                </a:lnTo>
                <a:lnTo>
                  <a:pt x="34230" y="43830"/>
                </a:lnTo>
                <a:lnTo>
                  <a:pt x="34190" y="43830"/>
                </a:lnTo>
                <a:lnTo>
                  <a:pt x="34190" y="43840"/>
                </a:lnTo>
                <a:lnTo>
                  <a:pt x="34180" y="43840"/>
                </a:lnTo>
                <a:lnTo>
                  <a:pt x="34170" y="43840"/>
                </a:lnTo>
                <a:lnTo>
                  <a:pt x="34170" y="43850"/>
                </a:lnTo>
                <a:lnTo>
                  <a:pt x="34160" y="43850"/>
                </a:lnTo>
                <a:lnTo>
                  <a:pt x="34150" y="43850"/>
                </a:lnTo>
                <a:lnTo>
                  <a:pt x="34150" y="43860"/>
                </a:lnTo>
                <a:lnTo>
                  <a:pt x="34140" y="43860"/>
                </a:lnTo>
                <a:lnTo>
                  <a:pt x="34140" y="43870"/>
                </a:lnTo>
                <a:lnTo>
                  <a:pt x="34130" y="43870"/>
                </a:lnTo>
                <a:lnTo>
                  <a:pt x="34130" y="43880"/>
                </a:lnTo>
                <a:lnTo>
                  <a:pt x="34130" y="43890"/>
                </a:lnTo>
                <a:lnTo>
                  <a:pt x="34120" y="43890"/>
                </a:lnTo>
                <a:lnTo>
                  <a:pt x="34120" y="43900"/>
                </a:lnTo>
                <a:lnTo>
                  <a:pt x="34110" y="43900"/>
                </a:lnTo>
                <a:lnTo>
                  <a:pt x="34090" y="43900"/>
                </a:lnTo>
                <a:lnTo>
                  <a:pt x="34070" y="43900"/>
                </a:lnTo>
                <a:lnTo>
                  <a:pt x="34060" y="43900"/>
                </a:lnTo>
                <a:lnTo>
                  <a:pt x="34060" y="43910"/>
                </a:lnTo>
                <a:lnTo>
                  <a:pt x="34040" y="43910"/>
                </a:lnTo>
                <a:lnTo>
                  <a:pt x="34040" y="43900"/>
                </a:lnTo>
                <a:lnTo>
                  <a:pt x="34030" y="43900"/>
                </a:lnTo>
                <a:lnTo>
                  <a:pt x="34030" y="43890"/>
                </a:lnTo>
                <a:lnTo>
                  <a:pt x="34020" y="43890"/>
                </a:lnTo>
                <a:lnTo>
                  <a:pt x="34000" y="43890"/>
                </a:lnTo>
                <a:lnTo>
                  <a:pt x="34000" y="43880"/>
                </a:lnTo>
                <a:lnTo>
                  <a:pt x="33960" y="43880"/>
                </a:lnTo>
                <a:lnTo>
                  <a:pt x="33960" y="43890"/>
                </a:lnTo>
                <a:lnTo>
                  <a:pt x="33930" y="43890"/>
                </a:lnTo>
                <a:lnTo>
                  <a:pt x="33910" y="43890"/>
                </a:lnTo>
                <a:lnTo>
                  <a:pt x="33910" y="43870"/>
                </a:lnTo>
                <a:lnTo>
                  <a:pt x="33920" y="43870"/>
                </a:lnTo>
                <a:lnTo>
                  <a:pt x="33920" y="43860"/>
                </a:lnTo>
                <a:lnTo>
                  <a:pt x="33930" y="43860"/>
                </a:lnTo>
                <a:lnTo>
                  <a:pt x="33930" y="43850"/>
                </a:lnTo>
                <a:lnTo>
                  <a:pt x="33940" y="43850"/>
                </a:lnTo>
                <a:lnTo>
                  <a:pt x="33940" y="43840"/>
                </a:lnTo>
                <a:lnTo>
                  <a:pt x="33940" y="43830"/>
                </a:lnTo>
                <a:lnTo>
                  <a:pt x="33940" y="43820"/>
                </a:lnTo>
                <a:lnTo>
                  <a:pt x="33950" y="43820"/>
                </a:lnTo>
                <a:lnTo>
                  <a:pt x="33950" y="43810"/>
                </a:lnTo>
                <a:lnTo>
                  <a:pt x="33940" y="43810"/>
                </a:lnTo>
                <a:lnTo>
                  <a:pt x="33940" y="43820"/>
                </a:lnTo>
                <a:lnTo>
                  <a:pt x="33930" y="43820"/>
                </a:lnTo>
                <a:lnTo>
                  <a:pt x="33930" y="43830"/>
                </a:lnTo>
                <a:lnTo>
                  <a:pt x="33920" y="43830"/>
                </a:lnTo>
                <a:lnTo>
                  <a:pt x="33920" y="43840"/>
                </a:lnTo>
                <a:lnTo>
                  <a:pt x="33910" y="43840"/>
                </a:lnTo>
                <a:lnTo>
                  <a:pt x="33910" y="43850"/>
                </a:lnTo>
                <a:lnTo>
                  <a:pt x="33900" y="43850"/>
                </a:lnTo>
                <a:lnTo>
                  <a:pt x="33890" y="43850"/>
                </a:lnTo>
                <a:lnTo>
                  <a:pt x="33870" y="43850"/>
                </a:lnTo>
                <a:lnTo>
                  <a:pt x="33860" y="43850"/>
                </a:lnTo>
                <a:lnTo>
                  <a:pt x="33860" y="43860"/>
                </a:lnTo>
                <a:lnTo>
                  <a:pt x="33850" y="43860"/>
                </a:lnTo>
                <a:lnTo>
                  <a:pt x="33850" y="43870"/>
                </a:lnTo>
                <a:lnTo>
                  <a:pt x="33840" y="43870"/>
                </a:lnTo>
                <a:lnTo>
                  <a:pt x="33830" y="43870"/>
                </a:lnTo>
                <a:lnTo>
                  <a:pt x="33830" y="43880"/>
                </a:lnTo>
                <a:lnTo>
                  <a:pt x="33820" y="43880"/>
                </a:lnTo>
                <a:lnTo>
                  <a:pt x="33820" y="43890"/>
                </a:lnTo>
                <a:lnTo>
                  <a:pt x="33810" y="43890"/>
                </a:lnTo>
                <a:lnTo>
                  <a:pt x="33810" y="43900"/>
                </a:lnTo>
                <a:lnTo>
                  <a:pt x="33800" y="43900"/>
                </a:lnTo>
                <a:lnTo>
                  <a:pt x="33800" y="43910"/>
                </a:lnTo>
                <a:lnTo>
                  <a:pt x="33790" y="43910"/>
                </a:lnTo>
                <a:lnTo>
                  <a:pt x="33790" y="43920"/>
                </a:lnTo>
                <a:lnTo>
                  <a:pt x="33790" y="43930"/>
                </a:lnTo>
                <a:lnTo>
                  <a:pt x="33780" y="43930"/>
                </a:lnTo>
                <a:lnTo>
                  <a:pt x="33780" y="43940"/>
                </a:lnTo>
                <a:lnTo>
                  <a:pt x="33780" y="43950"/>
                </a:lnTo>
                <a:lnTo>
                  <a:pt x="33780" y="43980"/>
                </a:lnTo>
                <a:lnTo>
                  <a:pt x="33780" y="44000"/>
                </a:lnTo>
                <a:lnTo>
                  <a:pt x="33770" y="44000"/>
                </a:lnTo>
                <a:lnTo>
                  <a:pt x="33770" y="44010"/>
                </a:lnTo>
                <a:lnTo>
                  <a:pt x="33760" y="44010"/>
                </a:lnTo>
                <a:lnTo>
                  <a:pt x="33760" y="44020"/>
                </a:lnTo>
                <a:lnTo>
                  <a:pt x="33750" y="44020"/>
                </a:lnTo>
                <a:lnTo>
                  <a:pt x="33730" y="44020"/>
                </a:lnTo>
                <a:lnTo>
                  <a:pt x="33730" y="44030"/>
                </a:lnTo>
                <a:lnTo>
                  <a:pt x="33710" y="44030"/>
                </a:lnTo>
                <a:lnTo>
                  <a:pt x="33700" y="44030"/>
                </a:lnTo>
                <a:lnTo>
                  <a:pt x="33700" y="44020"/>
                </a:lnTo>
                <a:lnTo>
                  <a:pt x="33690" y="44020"/>
                </a:lnTo>
                <a:lnTo>
                  <a:pt x="33690" y="44010"/>
                </a:lnTo>
                <a:lnTo>
                  <a:pt x="33690" y="44000"/>
                </a:lnTo>
                <a:lnTo>
                  <a:pt x="33680" y="44000"/>
                </a:lnTo>
                <a:lnTo>
                  <a:pt x="33680" y="43990"/>
                </a:lnTo>
                <a:lnTo>
                  <a:pt x="33680" y="43980"/>
                </a:lnTo>
                <a:lnTo>
                  <a:pt x="33680" y="43970"/>
                </a:lnTo>
                <a:lnTo>
                  <a:pt x="33670" y="43970"/>
                </a:lnTo>
                <a:lnTo>
                  <a:pt x="33670" y="43960"/>
                </a:lnTo>
                <a:lnTo>
                  <a:pt x="33660" y="43960"/>
                </a:lnTo>
                <a:lnTo>
                  <a:pt x="33660" y="43950"/>
                </a:lnTo>
                <a:lnTo>
                  <a:pt x="33650" y="43950"/>
                </a:lnTo>
                <a:lnTo>
                  <a:pt x="33650" y="43940"/>
                </a:lnTo>
                <a:lnTo>
                  <a:pt x="33640" y="43940"/>
                </a:lnTo>
                <a:lnTo>
                  <a:pt x="33640" y="43930"/>
                </a:lnTo>
                <a:lnTo>
                  <a:pt x="33630" y="43930"/>
                </a:lnTo>
                <a:lnTo>
                  <a:pt x="33630" y="43920"/>
                </a:lnTo>
                <a:lnTo>
                  <a:pt x="33630" y="43910"/>
                </a:lnTo>
                <a:lnTo>
                  <a:pt x="33620" y="43910"/>
                </a:lnTo>
                <a:lnTo>
                  <a:pt x="33620" y="43900"/>
                </a:lnTo>
                <a:lnTo>
                  <a:pt x="33610" y="43900"/>
                </a:lnTo>
                <a:lnTo>
                  <a:pt x="33610" y="43890"/>
                </a:lnTo>
                <a:lnTo>
                  <a:pt x="33600" y="43890"/>
                </a:lnTo>
                <a:lnTo>
                  <a:pt x="33600" y="43880"/>
                </a:lnTo>
                <a:lnTo>
                  <a:pt x="33590" y="43880"/>
                </a:lnTo>
                <a:lnTo>
                  <a:pt x="33580" y="43880"/>
                </a:lnTo>
                <a:lnTo>
                  <a:pt x="33570" y="43880"/>
                </a:lnTo>
                <a:lnTo>
                  <a:pt x="33570" y="43870"/>
                </a:lnTo>
                <a:lnTo>
                  <a:pt x="33560" y="43870"/>
                </a:lnTo>
                <a:lnTo>
                  <a:pt x="33560" y="43860"/>
                </a:lnTo>
                <a:lnTo>
                  <a:pt x="33560" y="43870"/>
                </a:lnTo>
                <a:lnTo>
                  <a:pt x="33550" y="43870"/>
                </a:lnTo>
                <a:lnTo>
                  <a:pt x="33540" y="43870"/>
                </a:lnTo>
                <a:lnTo>
                  <a:pt x="33540" y="43850"/>
                </a:lnTo>
                <a:lnTo>
                  <a:pt x="33530" y="43850"/>
                </a:lnTo>
                <a:lnTo>
                  <a:pt x="33520" y="43850"/>
                </a:lnTo>
                <a:lnTo>
                  <a:pt x="33520" y="43840"/>
                </a:lnTo>
                <a:lnTo>
                  <a:pt x="33520" y="43850"/>
                </a:lnTo>
                <a:lnTo>
                  <a:pt x="33510" y="43850"/>
                </a:lnTo>
                <a:lnTo>
                  <a:pt x="33510" y="43840"/>
                </a:lnTo>
                <a:lnTo>
                  <a:pt x="33510" y="43830"/>
                </a:lnTo>
                <a:lnTo>
                  <a:pt x="33490" y="43830"/>
                </a:lnTo>
                <a:lnTo>
                  <a:pt x="33490" y="43820"/>
                </a:lnTo>
                <a:lnTo>
                  <a:pt x="33490" y="43810"/>
                </a:lnTo>
                <a:lnTo>
                  <a:pt x="33480" y="43810"/>
                </a:lnTo>
                <a:lnTo>
                  <a:pt x="33480" y="43800"/>
                </a:lnTo>
                <a:lnTo>
                  <a:pt x="33470" y="43800"/>
                </a:lnTo>
                <a:lnTo>
                  <a:pt x="33470" y="43790"/>
                </a:lnTo>
                <a:lnTo>
                  <a:pt x="33460" y="43790"/>
                </a:lnTo>
                <a:lnTo>
                  <a:pt x="33460" y="43780"/>
                </a:lnTo>
                <a:lnTo>
                  <a:pt x="33460" y="43770"/>
                </a:lnTo>
                <a:lnTo>
                  <a:pt x="33450" y="43770"/>
                </a:lnTo>
                <a:lnTo>
                  <a:pt x="33440" y="43770"/>
                </a:lnTo>
                <a:lnTo>
                  <a:pt x="33440" y="43760"/>
                </a:lnTo>
                <a:lnTo>
                  <a:pt x="33430" y="43760"/>
                </a:lnTo>
                <a:lnTo>
                  <a:pt x="33430" y="43750"/>
                </a:lnTo>
                <a:lnTo>
                  <a:pt x="33430" y="43760"/>
                </a:lnTo>
                <a:lnTo>
                  <a:pt x="33420" y="43760"/>
                </a:lnTo>
                <a:lnTo>
                  <a:pt x="33410" y="43760"/>
                </a:lnTo>
                <a:lnTo>
                  <a:pt x="33410" y="43750"/>
                </a:lnTo>
                <a:lnTo>
                  <a:pt x="33400" y="43750"/>
                </a:lnTo>
                <a:lnTo>
                  <a:pt x="33400" y="43740"/>
                </a:lnTo>
                <a:lnTo>
                  <a:pt x="33390" y="43740"/>
                </a:lnTo>
                <a:lnTo>
                  <a:pt x="33390" y="43730"/>
                </a:lnTo>
                <a:lnTo>
                  <a:pt x="33380" y="43730"/>
                </a:lnTo>
                <a:lnTo>
                  <a:pt x="33380" y="43720"/>
                </a:lnTo>
                <a:lnTo>
                  <a:pt x="33370" y="43720"/>
                </a:lnTo>
                <a:lnTo>
                  <a:pt x="33370" y="43730"/>
                </a:lnTo>
                <a:lnTo>
                  <a:pt x="33360" y="43730"/>
                </a:lnTo>
                <a:lnTo>
                  <a:pt x="33360" y="43720"/>
                </a:lnTo>
                <a:lnTo>
                  <a:pt x="33350" y="43720"/>
                </a:lnTo>
                <a:lnTo>
                  <a:pt x="33340" y="43720"/>
                </a:lnTo>
                <a:lnTo>
                  <a:pt x="33340" y="43710"/>
                </a:lnTo>
                <a:lnTo>
                  <a:pt x="33340" y="43700"/>
                </a:lnTo>
                <a:lnTo>
                  <a:pt x="33330" y="43700"/>
                </a:lnTo>
                <a:lnTo>
                  <a:pt x="33330" y="43690"/>
                </a:lnTo>
                <a:lnTo>
                  <a:pt x="33330" y="43680"/>
                </a:lnTo>
                <a:lnTo>
                  <a:pt x="33320" y="43680"/>
                </a:lnTo>
                <a:lnTo>
                  <a:pt x="33310" y="43680"/>
                </a:lnTo>
                <a:lnTo>
                  <a:pt x="33300" y="43680"/>
                </a:lnTo>
                <a:lnTo>
                  <a:pt x="33300" y="43670"/>
                </a:lnTo>
                <a:lnTo>
                  <a:pt x="33290" y="43670"/>
                </a:lnTo>
                <a:lnTo>
                  <a:pt x="33290" y="43660"/>
                </a:lnTo>
                <a:lnTo>
                  <a:pt x="33290" y="43650"/>
                </a:lnTo>
                <a:lnTo>
                  <a:pt x="33280" y="43650"/>
                </a:lnTo>
                <a:lnTo>
                  <a:pt x="33280" y="43640"/>
                </a:lnTo>
                <a:lnTo>
                  <a:pt x="33270" y="43640"/>
                </a:lnTo>
                <a:lnTo>
                  <a:pt x="33270" y="43630"/>
                </a:lnTo>
                <a:lnTo>
                  <a:pt x="33250" y="43630"/>
                </a:lnTo>
                <a:lnTo>
                  <a:pt x="33250" y="43620"/>
                </a:lnTo>
                <a:lnTo>
                  <a:pt x="33240" y="43620"/>
                </a:lnTo>
                <a:lnTo>
                  <a:pt x="33240" y="43610"/>
                </a:lnTo>
                <a:lnTo>
                  <a:pt x="33240" y="43600"/>
                </a:lnTo>
                <a:lnTo>
                  <a:pt x="33230" y="43600"/>
                </a:lnTo>
                <a:lnTo>
                  <a:pt x="33230" y="43610"/>
                </a:lnTo>
                <a:lnTo>
                  <a:pt x="33210" y="43610"/>
                </a:lnTo>
                <a:lnTo>
                  <a:pt x="33210" y="43600"/>
                </a:lnTo>
                <a:lnTo>
                  <a:pt x="33200" y="43600"/>
                </a:lnTo>
                <a:lnTo>
                  <a:pt x="33200" y="43610"/>
                </a:lnTo>
                <a:lnTo>
                  <a:pt x="33190" y="43610"/>
                </a:lnTo>
                <a:lnTo>
                  <a:pt x="33190" y="43620"/>
                </a:lnTo>
                <a:lnTo>
                  <a:pt x="33190" y="43630"/>
                </a:lnTo>
                <a:lnTo>
                  <a:pt x="33180" y="43630"/>
                </a:lnTo>
                <a:lnTo>
                  <a:pt x="33180" y="43620"/>
                </a:lnTo>
                <a:lnTo>
                  <a:pt x="33170" y="43620"/>
                </a:lnTo>
                <a:lnTo>
                  <a:pt x="33160" y="43620"/>
                </a:lnTo>
                <a:lnTo>
                  <a:pt x="33150" y="43620"/>
                </a:lnTo>
                <a:lnTo>
                  <a:pt x="33150" y="43600"/>
                </a:lnTo>
                <a:lnTo>
                  <a:pt x="33140" y="43600"/>
                </a:lnTo>
                <a:lnTo>
                  <a:pt x="33130" y="43600"/>
                </a:lnTo>
                <a:lnTo>
                  <a:pt x="33130" y="43590"/>
                </a:lnTo>
                <a:lnTo>
                  <a:pt x="33140" y="43590"/>
                </a:lnTo>
                <a:lnTo>
                  <a:pt x="33140" y="43580"/>
                </a:lnTo>
                <a:lnTo>
                  <a:pt x="33150" y="43580"/>
                </a:lnTo>
                <a:lnTo>
                  <a:pt x="33150" y="43570"/>
                </a:lnTo>
                <a:lnTo>
                  <a:pt x="33160" y="43570"/>
                </a:lnTo>
                <a:lnTo>
                  <a:pt x="33160" y="43560"/>
                </a:lnTo>
                <a:lnTo>
                  <a:pt x="33170" y="43560"/>
                </a:lnTo>
                <a:lnTo>
                  <a:pt x="33170" y="43550"/>
                </a:lnTo>
                <a:lnTo>
                  <a:pt x="33160" y="43550"/>
                </a:lnTo>
                <a:lnTo>
                  <a:pt x="33160" y="43540"/>
                </a:lnTo>
                <a:lnTo>
                  <a:pt x="33150" y="43540"/>
                </a:lnTo>
                <a:lnTo>
                  <a:pt x="33150" y="43530"/>
                </a:lnTo>
                <a:lnTo>
                  <a:pt x="33150" y="43520"/>
                </a:lnTo>
                <a:lnTo>
                  <a:pt x="33160" y="43520"/>
                </a:lnTo>
                <a:lnTo>
                  <a:pt x="33150" y="43520"/>
                </a:lnTo>
                <a:lnTo>
                  <a:pt x="33150" y="43510"/>
                </a:lnTo>
                <a:lnTo>
                  <a:pt x="33150" y="43490"/>
                </a:lnTo>
                <a:lnTo>
                  <a:pt x="33140" y="43490"/>
                </a:lnTo>
                <a:lnTo>
                  <a:pt x="33140" y="43480"/>
                </a:lnTo>
                <a:lnTo>
                  <a:pt x="33130" y="43480"/>
                </a:lnTo>
                <a:lnTo>
                  <a:pt x="33120" y="43480"/>
                </a:lnTo>
                <a:lnTo>
                  <a:pt x="33120" y="43470"/>
                </a:lnTo>
                <a:lnTo>
                  <a:pt x="33110" y="43470"/>
                </a:lnTo>
                <a:lnTo>
                  <a:pt x="33110" y="43450"/>
                </a:lnTo>
                <a:lnTo>
                  <a:pt x="33110" y="43440"/>
                </a:lnTo>
                <a:lnTo>
                  <a:pt x="33110" y="43430"/>
                </a:lnTo>
                <a:lnTo>
                  <a:pt x="33100" y="43430"/>
                </a:lnTo>
                <a:lnTo>
                  <a:pt x="33100" y="43420"/>
                </a:lnTo>
                <a:lnTo>
                  <a:pt x="33090" y="43420"/>
                </a:lnTo>
                <a:lnTo>
                  <a:pt x="33090" y="43410"/>
                </a:lnTo>
                <a:lnTo>
                  <a:pt x="33070" y="43410"/>
                </a:lnTo>
                <a:lnTo>
                  <a:pt x="33060" y="43410"/>
                </a:lnTo>
                <a:lnTo>
                  <a:pt x="33060" y="43400"/>
                </a:lnTo>
                <a:lnTo>
                  <a:pt x="33050" y="43400"/>
                </a:lnTo>
                <a:lnTo>
                  <a:pt x="33050" y="43390"/>
                </a:lnTo>
                <a:lnTo>
                  <a:pt x="33040" y="43390"/>
                </a:lnTo>
                <a:lnTo>
                  <a:pt x="33040" y="43380"/>
                </a:lnTo>
                <a:lnTo>
                  <a:pt x="33030" y="43380"/>
                </a:lnTo>
                <a:lnTo>
                  <a:pt x="33030" y="43370"/>
                </a:lnTo>
                <a:lnTo>
                  <a:pt x="33020" y="43370"/>
                </a:lnTo>
                <a:lnTo>
                  <a:pt x="33020" y="43360"/>
                </a:lnTo>
                <a:lnTo>
                  <a:pt x="33010" y="43360"/>
                </a:lnTo>
                <a:lnTo>
                  <a:pt x="33010" y="43350"/>
                </a:lnTo>
                <a:lnTo>
                  <a:pt x="33000" y="43350"/>
                </a:lnTo>
                <a:lnTo>
                  <a:pt x="33000" y="43340"/>
                </a:lnTo>
                <a:lnTo>
                  <a:pt x="32990" y="43340"/>
                </a:lnTo>
                <a:lnTo>
                  <a:pt x="32990" y="43330"/>
                </a:lnTo>
                <a:lnTo>
                  <a:pt x="32990" y="43320"/>
                </a:lnTo>
                <a:lnTo>
                  <a:pt x="32980" y="43320"/>
                </a:lnTo>
                <a:lnTo>
                  <a:pt x="32980" y="43310"/>
                </a:lnTo>
                <a:lnTo>
                  <a:pt x="32990" y="43310"/>
                </a:lnTo>
                <a:lnTo>
                  <a:pt x="32990" y="43290"/>
                </a:lnTo>
                <a:lnTo>
                  <a:pt x="32980" y="43290"/>
                </a:lnTo>
                <a:lnTo>
                  <a:pt x="32980" y="43280"/>
                </a:lnTo>
                <a:lnTo>
                  <a:pt x="32980" y="43230"/>
                </a:lnTo>
                <a:lnTo>
                  <a:pt x="32980" y="43220"/>
                </a:lnTo>
                <a:lnTo>
                  <a:pt x="32990" y="43220"/>
                </a:lnTo>
                <a:lnTo>
                  <a:pt x="32990" y="43210"/>
                </a:lnTo>
                <a:lnTo>
                  <a:pt x="33000" y="43210"/>
                </a:lnTo>
                <a:lnTo>
                  <a:pt x="33000" y="43200"/>
                </a:lnTo>
                <a:lnTo>
                  <a:pt x="33000" y="43170"/>
                </a:lnTo>
                <a:lnTo>
                  <a:pt x="33000" y="43160"/>
                </a:lnTo>
                <a:lnTo>
                  <a:pt x="33000" y="43150"/>
                </a:lnTo>
                <a:lnTo>
                  <a:pt x="33000" y="43140"/>
                </a:lnTo>
                <a:lnTo>
                  <a:pt x="33010" y="43140"/>
                </a:lnTo>
                <a:lnTo>
                  <a:pt x="33020" y="43140"/>
                </a:lnTo>
                <a:lnTo>
                  <a:pt x="33020" y="43130"/>
                </a:lnTo>
                <a:lnTo>
                  <a:pt x="33050" y="43130"/>
                </a:lnTo>
                <a:lnTo>
                  <a:pt x="33050" y="43140"/>
                </a:lnTo>
                <a:lnTo>
                  <a:pt x="33060" y="43140"/>
                </a:lnTo>
                <a:lnTo>
                  <a:pt x="33070" y="43140"/>
                </a:lnTo>
                <a:lnTo>
                  <a:pt x="33070" y="43150"/>
                </a:lnTo>
                <a:lnTo>
                  <a:pt x="33080" y="43150"/>
                </a:lnTo>
                <a:lnTo>
                  <a:pt x="33080" y="43160"/>
                </a:lnTo>
                <a:lnTo>
                  <a:pt x="33090" y="43160"/>
                </a:lnTo>
                <a:lnTo>
                  <a:pt x="33090" y="43170"/>
                </a:lnTo>
                <a:lnTo>
                  <a:pt x="33100" y="43170"/>
                </a:lnTo>
                <a:lnTo>
                  <a:pt x="33100" y="43180"/>
                </a:lnTo>
                <a:lnTo>
                  <a:pt x="33100" y="43190"/>
                </a:lnTo>
                <a:lnTo>
                  <a:pt x="33110" y="43190"/>
                </a:lnTo>
                <a:lnTo>
                  <a:pt x="33110" y="43200"/>
                </a:lnTo>
                <a:lnTo>
                  <a:pt x="33110" y="43210"/>
                </a:lnTo>
                <a:lnTo>
                  <a:pt x="33100" y="43210"/>
                </a:lnTo>
                <a:lnTo>
                  <a:pt x="33090" y="43210"/>
                </a:lnTo>
                <a:lnTo>
                  <a:pt x="33090" y="43220"/>
                </a:lnTo>
                <a:lnTo>
                  <a:pt x="33090" y="43230"/>
                </a:lnTo>
                <a:lnTo>
                  <a:pt x="33100" y="43230"/>
                </a:lnTo>
                <a:lnTo>
                  <a:pt x="33100" y="43240"/>
                </a:lnTo>
                <a:lnTo>
                  <a:pt x="33110" y="43240"/>
                </a:lnTo>
                <a:lnTo>
                  <a:pt x="33110" y="43250"/>
                </a:lnTo>
                <a:lnTo>
                  <a:pt x="33120" y="43250"/>
                </a:lnTo>
                <a:lnTo>
                  <a:pt x="33120" y="43260"/>
                </a:lnTo>
                <a:lnTo>
                  <a:pt x="33130" y="43260"/>
                </a:lnTo>
                <a:lnTo>
                  <a:pt x="33140" y="43260"/>
                </a:lnTo>
                <a:lnTo>
                  <a:pt x="33150" y="43260"/>
                </a:lnTo>
                <a:lnTo>
                  <a:pt x="33150" y="43270"/>
                </a:lnTo>
                <a:lnTo>
                  <a:pt x="33150" y="43280"/>
                </a:lnTo>
                <a:lnTo>
                  <a:pt x="33150" y="43290"/>
                </a:lnTo>
                <a:lnTo>
                  <a:pt x="33150" y="43310"/>
                </a:lnTo>
                <a:lnTo>
                  <a:pt x="33150" y="43320"/>
                </a:lnTo>
                <a:lnTo>
                  <a:pt x="33160" y="43320"/>
                </a:lnTo>
                <a:lnTo>
                  <a:pt x="33160" y="43330"/>
                </a:lnTo>
                <a:lnTo>
                  <a:pt x="33160" y="43350"/>
                </a:lnTo>
                <a:lnTo>
                  <a:pt x="33160" y="43360"/>
                </a:lnTo>
                <a:lnTo>
                  <a:pt x="33170" y="43360"/>
                </a:lnTo>
                <a:lnTo>
                  <a:pt x="33170" y="43380"/>
                </a:lnTo>
                <a:lnTo>
                  <a:pt x="33160" y="43380"/>
                </a:lnTo>
                <a:lnTo>
                  <a:pt x="33160" y="43390"/>
                </a:lnTo>
                <a:lnTo>
                  <a:pt x="33160" y="43400"/>
                </a:lnTo>
                <a:lnTo>
                  <a:pt x="33160" y="43410"/>
                </a:lnTo>
                <a:lnTo>
                  <a:pt x="33160" y="43420"/>
                </a:lnTo>
                <a:lnTo>
                  <a:pt x="33170" y="43420"/>
                </a:lnTo>
                <a:lnTo>
                  <a:pt x="33170" y="43430"/>
                </a:lnTo>
                <a:lnTo>
                  <a:pt x="33170" y="43440"/>
                </a:lnTo>
                <a:lnTo>
                  <a:pt x="33190" y="43440"/>
                </a:lnTo>
                <a:lnTo>
                  <a:pt x="33200" y="43440"/>
                </a:lnTo>
                <a:lnTo>
                  <a:pt x="33200" y="43450"/>
                </a:lnTo>
                <a:lnTo>
                  <a:pt x="33180" y="43450"/>
                </a:lnTo>
                <a:lnTo>
                  <a:pt x="33180" y="43470"/>
                </a:lnTo>
                <a:lnTo>
                  <a:pt x="33180" y="43480"/>
                </a:lnTo>
                <a:lnTo>
                  <a:pt x="33190" y="43480"/>
                </a:lnTo>
                <a:lnTo>
                  <a:pt x="33200" y="43480"/>
                </a:lnTo>
                <a:lnTo>
                  <a:pt x="33200" y="43490"/>
                </a:lnTo>
                <a:lnTo>
                  <a:pt x="33210" y="43490"/>
                </a:lnTo>
                <a:lnTo>
                  <a:pt x="33210" y="43480"/>
                </a:lnTo>
                <a:lnTo>
                  <a:pt x="33220" y="43480"/>
                </a:lnTo>
                <a:lnTo>
                  <a:pt x="33220" y="43470"/>
                </a:lnTo>
                <a:lnTo>
                  <a:pt x="33230" y="43470"/>
                </a:lnTo>
                <a:lnTo>
                  <a:pt x="33230" y="43460"/>
                </a:lnTo>
                <a:lnTo>
                  <a:pt x="33230" y="43450"/>
                </a:lnTo>
                <a:lnTo>
                  <a:pt x="33240" y="43450"/>
                </a:lnTo>
                <a:lnTo>
                  <a:pt x="33240" y="43430"/>
                </a:lnTo>
                <a:lnTo>
                  <a:pt x="33250" y="43430"/>
                </a:lnTo>
                <a:lnTo>
                  <a:pt x="33250" y="43410"/>
                </a:lnTo>
                <a:lnTo>
                  <a:pt x="33250" y="43400"/>
                </a:lnTo>
                <a:lnTo>
                  <a:pt x="33260" y="43400"/>
                </a:lnTo>
                <a:lnTo>
                  <a:pt x="33260" y="43390"/>
                </a:lnTo>
                <a:lnTo>
                  <a:pt x="33270" y="43390"/>
                </a:lnTo>
                <a:lnTo>
                  <a:pt x="33280" y="43390"/>
                </a:lnTo>
                <a:lnTo>
                  <a:pt x="33280" y="43380"/>
                </a:lnTo>
                <a:lnTo>
                  <a:pt x="33330" y="43380"/>
                </a:lnTo>
                <a:lnTo>
                  <a:pt x="33350" y="43380"/>
                </a:lnTo>
                <a:lnTo>
                  <a:pt x="33350" y="43360"/>
                </a:lnTo>
                <a:lnTo>
                  <a:pt x="33340" y="43360"/>
                </a:lnTo>
                <a:lnTo>
                  <a:pt x="33330" y="43360"/>
                </a:lnTo>
                <a:lnTo>
                  <a:pt x="33330" y="43350"/>
                </a:lnTo>
                <a:lnTo>
                  <a:pt x="33320" y="43350"/>
                </a:lnTo>
                <a:lnTo>
                  <a:pt x="33320" y="43340"/>
                </a:lnTo>
                <a:lnTo>
                  <a:pt x="33310" y="43340"/>
                </a:lnTo>
                <a:lnTo>
                  <a:pt x="33300" y="43340"/>
                </a:lnTo>
                <a:lnTo>
                  <a:pt x="33290" y="43340"/>
                </a:lnTo>
                <a:lnTo>
                  <a:pt x="33290" y="43320"/>
                </a:lnTo>
                <a:lnTo>
                  <a:pt x="33290" y="43300"/>
                </a:lnTo>
                <a:lnTo>
                  <a:pt x="33290" y="43290"/>
                </a:lnTo>
                <a:lnTo>
                  <a:pt x="33290" y="43300"/>
                </a:lnTo>
                <a:lnTo>
                  <a:pt x="33280" y="43300"/>
                </a:lnTo>
                <a:lnTo>
                  <a:pt x="33280" y="43290"/>
                </a:lnTo>
                <a:lnTo>
                  <a:pt x="33290" y="43290"/>
                </a:lnTo>
                <a:lnTo>
                  <a:pt x="33290" y="43280"/>
                </a:lnTo>
                <a:lnTo>
                  <a:pt x="33290" y="43260"/>
                </a:lnTo>
                <a:lnTo>
                  <a:pt x="33300" y="43260"/>
                </a:lnTo>
                <a:lnTo>
                  <a:pt x="33300" y="43250"/>
                </a:lnTo>
                <a:lnTo>
                  <a:pt x="33310" y="43250"/>
                </a:lnTo>
                <a:lnTo>
                  <a:pt x="33310" y="43240"/>
                </a:lnTo>
                <a:lnTo>
                  <a:pt x="33320" y="43240"/>
                </a:lnTo>
                <a:lnTo>
                  <a:pt x="33320" y="43230"/>
                </a:lnTo>
                <a:lnTo>
                  <a:pt x="33320" y="43220"/>
                </a:lnTo>
                <a:lnTo>
                  <a:pt x="33330" y="43220"/>
                </a:lnTo>
                <a:lnTo>
                  <a:pt x="33330" y="43210"/>
                </a:lnTo>
                <a:lnTo>
                  <a:pt x="33340" y="43210"/>
                </a:lnTo>
                <a:lnTo>
                  <a:pt x="33340" y="43200"/>
                </a:lnTo>
                <a:lnTo>
                  <a:pt x="33350" y="43200"/>
                </a:lnTo>
                <a:lnTo>
                  <a:pt x="33350" y="43190"/>
                </a:lnTo>
                <a:lnTo>
                  <a:pt x="33360" y="43190"/>
                </a:lnTo>
                <a:lnTo>
                  <a:pt x="33360" y="43180"/>
                </a:lnTo>
                <a:lnTo>
                  <a:pt x="33370" y="43180"/>
                </a:lnTo>
                <a:lnTo>
                  <a:pt x="33370" y="43170"/>
                </a:lnTo>
                <a:lnTo>
                  <a:pt x="33380" y="43170"/>
                </a:lnTo>
                <a:lnTo>
                  <a:pt x="33380" y="43160"/>
                </a:lnTo>
                <a:lnTo>
                  <a:pt x="33390" y="43160"/>
                </a:lnTo>
                <a:lnTo>
                  <a:pt x="33440" y="43160"/>
                </a:lnTo>
                <a:lnTo>
                  <a:pt x="33440" y="43150"/>
                </a:lnTo>
                <a:lnTo>
                  <a:pt x="33450" y="43150"/>
                </a:lnTo>
                <a:lnTo>
                  <a:pt x="33450" y="43140"/>
                </a:lnTo>
                <a:lnTo>
                  <a:pt x="33450" y="43130"/>
                </a:lnTo>
                <a:lnTo>
                  <a:pt x="33460" y="43130"/>
                </a:lnTo>
                <a:lnTo>
                  <a:pt x="33460" y="43120"/>
                </a:lnTo>
                <a:lnTo>
                  <a:pt x="33470" y="43120"/>
                </a:lnTo>
                <a:lnTo>
                  <a:pt x="33480" y="43120"/>
                </a:lnTo>
                <a:lnTo>
                  <a:pt x="33490" y="43120"/>
                </a:lnTo>
                <a:lnTo>
                  <a:pt x="33490" y="43110"/>
                </a:lnTo>
                <a:lnTo>
                  <a:pt x="33510" y="43110"/>
                </a:lnTo>
                <a:lnTo>
                  <a:pt x="33520" y="43110"/>
                </a:lnTo>
                <a:lnTo>
                  <a:pt x="33520" y="43100"/>
                </a:lnTo>
                <a:lnTo>
                  <a:pt x="33540" y="43100"/>
                </a:lnTo>
                <a:lnTo>
                  <a:pt x="33540" y="43110"/>
                </a:lnTo>
                <a:lnTo>
                  <a:pt x="33550" y="43110"/>
                </a:lnTo>
                <a:lnTo>
                  <a:pt x="33560" y="43110"/>
                </a:lnTo>
                <a:lnTo>
                  <a:pt x="33590" y="43110"/>
                </a:lnTo>
                <a:lnTo>
                  <a:pt x="33610" y="43110"/>
                </a:lnTo>
                <a:lnTo>
                  <a:pt x="33610" y="43100"/>
                </a:lnTo>
                <a:lnTo>
                  <a:pt x="33620" y="43100"/>
                </a:lnTo>
                <a:lnTo>
                  <a:pt x="33630" y="43100"/>
                </a:lnTo>
                <a:lnTo>
                  <a:pt x="33630" y="43090"/>
                </a:lnTo>
                <a:lnTo>
                  <a:pt x="33640" y="43090"/>
                </a:lnTo>
                <a:lnTo>
                  <a:pt x="33640" y="43080"/>
                </a:lnTo>
                <a:lnTo>
                  <a:pt x="33650" y="43080"/>
                </a:lnTo>
                <a:lnTo>
                  <a:pt x="33660" y="43080"/>
                </a:lnTo>
                <a:lnTo>
                  <a:pt x="33660" y="43070"/>
                </a:lnTo>
                <a:lnTo>
                  <a:pt x="33670" y="43070"/>
                </a:lnTo>
                <a:lnTo>
                  <a:pt x="33670" y="43060"/>
                </a:lnTo>
                <a:lnTo>
                  <a:pt x="33680" y="43060"/>
                </a:lnTo>
                <a:lnTo>
                  <a:pt x="33680" y="43050"/>
                </a:lnTo>
                <a:lnTo>
                  <a:pt x="33690" y="43050"/>
                </a:lnTo>
                <a:lnTo>
                  <a:pt x="33690" y="43040"/>
                </a:lnTo>
                <a:lnTo>
                  <a:pt x="33700" y="43040"/>
                </a:lnTo>
                <a:lnTo>
                  <a:pt x="33700" y="43030"/>
                </a:lnTo>
                <a:lnTo>
                  <a:pt x="33710" y="43030"/>
                </a:lnTo>
                <a:lnTo>
                  <a:pt x="33720" y="43030"/>
                </a:lnTo>
                <a:lnTo>
                  <a:pt x="33720" y="43020"/>
                </a:lnTo>
                <a:lnTo>
                  <a:pt x="33730" y="43020"/>
                </a:lnTo>
                <a:lnTo>
                  <a:pt x="33730" y="43010"/>
                </a:lnTo>
                <a:lnTo>
                  <a:pt x="33740" y="43010"/>
                </a:lnTo>
                <a:lnTo>
                  <a:pt x="33750" y="43010"/>
                </a:lnTo>
                <a:lnTo>
                  <a:pt x="33750" y="43000"/>
                </a:lnTo>
                <a:lnTo>
                  <a:pt x="33760" y="43000"/>
                </a:lnTo>
                <a:lnTo>
                  <a:pt x="33770" y="43000"/>
                </a:lnTo>
                <a:lnTo>
                  <a:pt x="33770" y="42990"/>
                </a:lnTo>
                <a:lnTo>
                  <a:pt x="33780" y="42990"/>
                </a:lnTo>
                <a:lnTo>
                  <a:pt x="33790" y="42990"/>
                </a:lnTo>
                <a:lnTo>
                  <a:pt x="33790" y="42980"/>
                </a:lnTo>
                <a:lnTo>
                  <a:pt x="33800" y="42980"/>
                </a:lnTo>
                <a:lnTo>
                  <a:pt x="33810" y="42980"/>
                </a:lnTo>
                <a:lnTo>
                  <a:pt x="33820" y="42980"/>
                </a:lnTo>
                <a:lnTo>
                  <a:pt x="33820" y="42970"/>
                </a:lnTo>
                <a:lnTo>
                  <a:pt x="33830" y="42970"/>
                </a:lnTo>
                <a:lnTo>
                  <a:pt x="33830" y="42980"/>
                </a:lnTo>
                <a:lnTo>
                  <a:pt x="33840" y="42980"/>
                </a:lnTo>
                <a:lnTo>
                  <a:pt x="33840" y="42970"/>
                </a:lnTo>
                <a:lnTo>
                  <a:pt x="33850" y="42970"/>
                </a:lnTo>
                <a:lnTo>
                  <a:pt x="33850" y="42980"/>
                </a:lnTo>
                <a:lnTo>
                  <a:pt x="33860" y="42980"/>
                </a:lnTo>
                <a:lnTo>
                  <a:pt x="33860" y="42990"/>
                </a:lnTo>
                <a:lnTo>
                  <a:pt x="33890" y="42990"/>
                </a:lnTo>
                <a:lnTo>
                  <a:pt x="33890" y="42980"/>
                </a:lnTo>
                <a:lnTo>
                  <a:pt x="33900" y="42980"/>
                </a:lnTo>
                <a:lnTo>
                  <a:pt x="33900" y="42970"/>
                </a:lnTo>
                <a:lnTo>
                  <a:pt x="33910" y="42970"/>
                </a:lnTo>
                <a:lnTo>
                  <a:pt x="33920" y="42970"/>
                </a:lnTo>
                <a:lnTo>
                  <a:pt x="33940" y="42970"/>
                </a:lnTo>
                <a:lnTo>
                  <a:pt x="33940" y="42980"/>
                </a:lnTo>
                <a:lnTo>
                  <a:pt x="33950" y="42980"/>
                </a:lnTo>
                <a:lnTo>
                  <a:pt x="33950" y="42990"/>
                </a:lnTo>
                <a:lnTo>
                  <a:pt x="33960" y="42990"/>
                </a:lnTo>
                <a:lnTo>
                  <a:pt x="33960" y="43000"/>
                </a:lnTo>
                <a:lnTo>
                  <a:pt x="33970" y="43000"/>
                </a:lnTo>
                <a:lnTo>
                  <a:pt x="33980" y="43000"/>
                </a:lnTo>
                <a:lnTo>
                  <a:pt x="33980" y="42990"/>
                </a:lnTo>
                <a:lnTo>
                  <a:pt x="33990" y="42990"/>
                </a:lnTo>
                <a:lnTo>
                  <a:pt x="33990" y="42980"/>
                </a:lnTo>
                <a:lnTo>
                  <a:pt x="34000" y="42980"/>
                </a:lnTo>
                <a:lnTo>
                  <a:pt x="34000" y="42970"/>
                </a:lnTo>
                <a:lnTo>
                  <a:pt x="34010" y="42970"/>
                </a:lnTo>
                <a:lnTo>
                  <a:pt x="34030" y="42970"/>
                </a:lnTo>
                <a:lnTo>
                  <a:pt x="34040" y="42970"/>
                </a:lnTo>
                <a:lnTo>
                  <a:pt x="34040" y="42960"/>
                </a:lnTo>
                <a:lnTo>
                  <a:pt x="34050" y="42960"/>
                </a:lnTo>
                <a:close/>
                <a:moveTo>
                  <a:pt x="35090" y="42870"/>
                </a:moveTo>
                <a:lnTo>
                  <a:pt x="35100" y="42870"/>
                </a:lnTo>
                <a:lnTo>
                  <a:pt x="35100" y="42880"/>
                </a:lnTo>
                <a:lnTo>
                  <a:pt x="35110" y="42880"/>
                </a:lnTo>
                <a:lnTo>
                  <a:pt x="35110" y="42890"/>
                </a:lnTo>
                <a:lnTo>
                  <a:pt x="35120" y="42890"/>
                </a:lnTo>
                <a:lnTo>
                  <a:pt x="35130" y="42890"/>
                </a:lnTo>
                <a:lnTo>
                  <a:pt x="35140" y="42890"/>
                </a:lnTo>
                <a:lnTo>
                  <a:pt x="35140" y="42880"/>
                </a:lnTo>
                <a:lnTo>
                  <a:pt x="35170" y="42880"/>
                </a:lnTo>
                <a:lnTo>
                  <a:pt x="35170" y="42890"/>
                </a:lnTo>
                <a:lnTo>
                  <a:pt x="35150" y="42890"/>
                </a:lnTo>
                <a:lnTo>
                  <a:pt x="35150" y="42900"/>
                </a:lnTo>
                <a:lnTo>
                  <a:pt x="35140" y="42900"/>
                </a:lnTo>
                <a:lnTo>
                  <a:pt x="35130" y="42900"/>
                </a:lnTo>
                <a:lnTo>
                  <a:pt x="35130" y="42910"/>
                </a:lnTo>
                <a:lnTo>
                  <a:pt x="35120" y="42910"/>
                </a:lnTo>
                <a:lnTo>
                  <a:pt x="35120" y="42920"/>
                </a:lnTo>
                <a:lnTo>
                  <a:pt x="35120" y="42930"/>
                </a:lnTo>
                <a:lnTo>
                  <a:pt x="35120" y="42950"/>
                </a:lnTo>
                <a:lnTo>
                  <a:pt x="35130" y="42950"/>
                </a:lnTo>
                <a:lnTo>
                  <a:pt x="35130" y="42970"/>
                </a:lnTo>
                <a:lnTo>
                  <a:pt x="35130" y="42980"/>
                </a:lnTo>
                <a:lnTo>
                  <a:pt x="35120" y="42980"/>
                </a:lnTo>
                <a:lnTo>
                  <a:pt x="35120" y="42990"/>
                </a:lnTo>
                <a:lnTo>
                  <a:pt x="35100" y="42990"/>
                </a:lnTo>
                <a:lnTo>
                  <a:pt x="35080" y="42990"/>
                </a:lnTo>
                <a:lnTo>
                  <a:pt x="35080" y="43000"/>
                </a:lnTo>
                <a:lnTo>
                  <a:pt x="35060" y="43000"/>
                </a:lnTo>
                <a:lnTo>
                  <a:pt x="35050" y="43000"/>
                </a:lnTo>
                <a:lnTo>
                  <a:pt x="35050" y="43010"/>
                </a:lnTo>
                <a:lnTo>
                  <a:pt x="35040" y="43010"/>
                </a:lnTo>
                <a:lnTo>
                  <a:pt x="35040" y="43020"/>
                </a:lnTo>
                <a:lnTo>
                  <a:pt x="35030" y="43020"/>
                </a:lnTo>
                <a:lnTo>
                  <a:pt x="35020" y="43020"/>
                </a:lnTo>
                <a:lnTo>
                  <a:pt x="35010" y="43020"/>
                </a:lnTo>
                <a:lnTo>
                  <a:pt x="35010" y="43030"/>
                </a:lnTo>
                <a:lnTo>
                  <a:pt x="35000" y="43030"/>
                </a:lnTo>
                <a:lnTo>
                  <a:pt x="35000" y="43040"/>
                </a:lnTo>
                <a:lnTo>
                  <a:pt x="34990" y="43040"/>
                </a:lnTo>
                <a:lnTo>
                  <a:pt x="34980" y="43040"/>
                </a:lnTo>
                <a:lnTo>
                  <a:pt x="34980" y="43050"/>
                </a:lnTo>
                <a:lnTo>
                  <a:pt x="34970" y="43050"/>
                </a:lnTo>
                <a:lnTo>
                  <a:pt x="34970" y="43040"/>
                </a:lnTo>
                <a:lnTo>
                  <a:pt x="34970" y="43030"/>
                </a:lnTo>
                <a:lnTo>
                  <a:pt x="34980" y="43030"/>
                </a:lnTo>
                <a:lnTo>
                  <a:pt x="34990" y="43030"/>
                </a:lnTo>
                <a:lnTo>
                  <a:pt x="34990" y="43020"/>
                </a:lnTo>
                <a:lnTo>
                  <a:pt x="35000" y="43020"/>
                </a:lnTo>
                <a:lnTo>
                  <a:pt x="35000" y="43010"/>
                </a:lnTo>
                <a:lnTo>
                  <a:pt x="34990" y="43010"/>
                </a:lnTo>
                <a:lnTo>
                  <a:pt x="34990" y="43000"/>
                </a:lnTo>
                <a:lnTo>
                  <a:pt x="34990" y="42990"/>
                </a:lnTo>
                <a:lnTo>
                  <a:pt x="34980" y="42990"/>
                </a:lnTo>
                <a:lnTo>
                  <a:pt x="34980" y="42970"/>
                </a:lnTo>
                <a:lnTo>
                  <a:pt x="34990" y="42970"/>
                </a:lnTo>
                <a:lnTo>
                  <a:pt x="34990" y="42960"/>
                </a:lnTo>
                <a:lnTo>
                  <a:pt x="34980" y="42960"/>
                </a:lnTo>
                <a:lnTo>
                  <a:pt x="34980" y="42940"/>
                </a:lnTo>
                <a:lnTo>
                  <a:pt x="34980" y="42930"/>
                </a:lnTo>
                <a:lnTo>
                  <a:pt x="34990" y="42930"/>
                </a:lnTo>
                <a:lnTo>
                  <a:pt x="34990" y="42950"/>
                </a:lnTo>
                <a:lnTo>
                  <a:pt x="35000" y="42950"/>
                </a:lnTo>
                <a:lnTo>
                  <a:pt x="35010" y="42950"/>
                </a:lnTo>
                <a:lnTo>
                  <a:pt x="35020" y="42950"/>
                </a:lnTo>
                <a:lnTo>
                  <a:pt x="35020" y="42940"/>
                </a:lnTo>
                <a:lnTo>
                  <a:pt x="35030" y="42940"/>
                </a:lnTo>
                <a:lnTo>
                  <a:pt x="35030" y="42930"/>
                </a:lnTo>
                <a:lnTo>
                  <a:pt x="35040" y="42930"/>
                </a:lnTo>
                <a:lnTo>
                  <a:pt x="35040" y="42920"/>
                </a:lnTo>
                <a:lnTo>
                  <a:pt x="35050" y="42920"/>
                </a:lnTo>
                <a:lnTo>
                  <a:pt x="35050" y="42910"/>
                </a:lnTo>
                <a:lnTo>
                  <a:pt x="35060" y="42910"/>
                </a:lnTo>
                <a:lnTo>
                  <a:pt x="35060" y="42900"/>
                </a:lnTo>
                <a:lnTo>
                  <a:pt x="35070" y="42900"/>
                </a:lnTo>
                <a:lnTo>
                  <a:pt x="35070" y="42890"/>
                </a:lnTo>
                <a:lnTo>
                  <a:pt x="35080" y="42890"/>
                </a:lnTo>
                <a:lnTo>
                  <a:pt x="35080" y="42880"/>
                </a:lnTo>
                <a:lnTo>
                  <a:pt x="35080" y="42870"/>
                </a:lnTo>
                <a:lnTo>
                  <a:pt x="35090" y="42870"/>
                </a:lnTo>
                <a:close/>
                <a:moveTo>
                  <a:pt x="34220" y="42850"/>
                </a:moveTo>
                <a:lnTo>
                  <a:pt x="34220" y="42860"/>
                </a:lnTo>
                <a:lnTo>
                  <a:pt x="34220" y="42870"/>
                </a:lnTo>
                <a:lnTo>
                  <a:pt x="34230" y="42870"/>
                </a:lnTo>
                <a:lnTo>
                  <a:pt x="34230" y="42890"/>
                </a:lnTo>
                <a:lnTo>
                  <a:pt x="34220" y="42890"/>
                </a:lnTo>
                <a:lnTo>
                  <a:pt x="34220" y="42900"/>
                </a:lnTo>
                <a:lnTo>
                  <a:pt x="34210" y="42900"/>
                </a:lnTo>
                <a:lnTo>
                  <a:pt x="34210" y="42910"/>
                </a:lnTo>
                <a:lnTo>
                  <a:pt x="34200" y="42910"/>
                </a:lnTo>
                <a:lnTo>
                  <a:pt x="34200" y="42920"/>
                </a:lnTo>
                <a:lnTo>
                  <a:pt x="34190" y="42920"/>
                </a:lnTo>
                <a:lnTo>
                  <a:pt x="34180" y="42920"/>
                </a:lnTo>
                <a:lnTo>
                  <a:pt x="34170" y="42920"/>
                </a:lnTo>
                <a:lnTo>
                  <a:pt x="34170" y="42910"/>
                </a:lnTo>
                <a:lnTo>
                  <a:pt x="34160" y="42910"/>
                </a:lnTo>
                <a:lnTo>
                  <a:pt x="34150" y="42910"/>
                </a:lnTo>
                <a:lnTo>
                  <a:pt x="34150" y="42900"/>
                </a:lnTo>
                <a:lnTo>
                  <a:pt x="34150" y="42890"/>
                </a:lnTo>
                <a:lnTo>
                  <a:pt x="34160" y="42890"/>
                </a:lnTo>
                <a:lnTo>
                  <a:pt x="34160" y="42880"/>
                </a:lnTo>
                <a:lnTo>
                  <a:pt x="34170" y="42880"/>
                </a:lnTo>
                <a:lnTo>
                  <a:pt x="34170" y="42870"/>
                </a:lnTo>
                <a:lnTo>
                  <a:pt x="34180" y="42870"/>
                </a:lnTo>
                <a:lnTo>
                  <a:pt x="34180" y="42860"/>
                </a:lnTo>
                <a:lnTo>
                  <a:pt x="34190" y="42860"/>
                </a:lnTo>
                <a:lnTo>
                  <a:pt x="34200" y="42860"/>
                </a:lnTo>
                <a:lnTo>
                  <a:pt x="34200" y="42850"/>
                </a:lnTo>
                <a:lnTo>
                  <a:pt x="34220" y="42850"/>
                </a:lnTo>
                <a:close/>
                <a:moveTo>
                  <a:pt x="35620" y="42770"/>
                </a:moveTo>
                <a:lnTo>
                  <a:pt x="35620" y="42780"/>
                </a:lnTo>
                <a:lnTo>
                  <a:pt x="35630" y="42780"/>
                </a:lnTo>
                <a:lnTo>
                  <a:pt x="35640" y="42780"/>
                </a:lnTo>
                <a:lnTo>
                  <a:pt x="35690" y="42780"/>
                </a:lnTo>
                <a:lnTo>
                  <a:pt x="35700" y="42780"/>
                </a:lnTo>
                <a:lnTo>
                  <a:pt x="35710" y="42780"/>
                </a:lnTo>
                <a:lnTo>
                  <a:pt x="35710" y="42800"/>
                </a:lnTo>
                <a:lnTo>
                  <a:pt x="35700" y="42800"/>
                </a:lnTo>
                <a:lnTo>
                  <a:pt x="35700" y="42810"/>
                </a:lnTo>
                <a:lnTo>
                  <a:pt x="35700" y="42820"/>
                </a:lnTo>
                <a:lnTo>
                  <a:pt x="35690" y="42820"/>
                </a:lnTo>
                <a:lnTo>
                  <a:pt x="35690" y="42830"/>
                </a:lnTo>
                <a:lnTo>
                  <a:pt x="35680" y="42830"/>
                </a:lnTo>
                <a:lnTo>
                  <a:pt x="35670" y="42830"/>
                </a:lnTo>
                <a:lnTo>
                  <a:pt x="35670" y="42840"/>
                </a:lnTo>
                <a:lnTo>
                  <a:pt x="35650" y="42840"/>
                </a:lnTo>
                <a:lnTo>
                  <a:pt x="35620" y="42840"/>
                </a:lnTo>
                <a:lnTo>
                  <a:pt x="35620" y="42830"/>
                </a:lnTo>
                <a:lnTo>
                  <a:pt x="35610" y="42830"/>
                </a:lnTo>
                <a:lnTo>
                  <a:pt x="35610" y="42840"/>
                </a:lnTo>
                <a:lnTo>
                  <a:pt x="35600" y="42840"/>
                </a:lnTo>
                <a:lnTo>
                  <a:pt x="35590" y="42840"/>
                </a:lnTo>
                <a:lnTo>
                  <a:pt x="35580" y="42840"/>
                </a:lnTo>
                <a:lnTo>
                  <a:pt x="35580" y="42850"/>
                </a:lnTo>
                <a:lnTo>
                  <a:pt x="35570" y="42850"/>
                </a:lnTo>
                <a:lnTo>
                  <a:pt x="35560" y="42850"/>
                </a:lnTo>
                <a:lnTo>
                  <a:pt x="35560" y="42860"/>
                </a:lnTo>
                <a:lnTo>
                  <a:pt x="35550" y="42860"/>
                </a:lnTo>
                <a:lnTo>
                  <a:pt x="35550" y="42870"/>
                </a:lnTo>
                <a:lnTo>
                  <a:pt x="35550" y="42890"/>
                </a:lnTo>
                <a:lnTo>
                  <a:pt x="35550" y="42900"/>
                </a:lnTo>
                <a:lnTo>
                  <a:pt x="35560" y="42900"/>
                </a:lnTo>
                <a:lnTo>
                  <a:pt x="35570" y="42900"/>
                </a:lnTo>
                <a:lnTo>
                  <a:pt x="35570" y="42910"/>
                </a:lnTo>
                <a:lnTo>
                  <a:pt x="35580" y="42910"/>
                </a:lnTo>
                <a:lnTo>
                  <a:pt x="35580" y="42920"/>
                </a:lnTo>
                <a:lnTo>
                  <a:pt x="35570" y="42920"/>
                </a:lnTo>
                <a:lnTo>
                  <a:pt x="35550" y="42920"/>
                </a:lnTo>
                <a:lnTo>
                  <a:pt x="35540" y="42920"/>
                </a:lnTo>
                <a:lnTo>
                  <a:pt x="35520" y="42920"/>
                </a:lnTo>
                <a:lnTo>
                  <a:pt x="35510" y="42920"/>
                </a:lnTo>
                <a:lnTo>
                  <a:pt x="35510" y="42910"/>
                </a:lnTo>
                <a:lnTo>
                  <a:pt x="35500" y="42910"/>
                </a:lnTo>
                <a:lnTo>
                  <a:pt x="35500" y="42900"/>
                </a:lnTo>
                <a:lnTo>
                  <a:pt x="35490" y="42900"/>
                </a:lnTo>
                <a:lnTo>
                  <a:pt x="35480" y="42900"/>
                </a:lnTo>
                <a:lnTo>
                  <a:pt x="35480" y="42890"/>
                </a:lnTo>
                <a:lnTo>
                  <a:pt x="35470" y="42890"/>
                </a:lnTo>
                <a:lnTo>
                  <a:pt x="35460" y="42890"/>
                </a:lnTo>
                <a:lnTo>
                  <a:pt x="35460" y="42880"/>
                </a:lnTo>
                <a:lnTo>
                  <a:pt x="35460" y="42870"/>
                </a:lnTo>
                <a:lnTo>
                  <a:pt x="35450" y="42870"/>
                </a:lnTo>
                <a:lnTo>
                  <a:pt x="35450" y="42860"/>
                </a:lnTo>
                <a:lnTo>
                  <a:pt x="35440" y="42860"/>
                </a:lnTo>
                <a:lnTo>
                  <a:pt x="35440" y="42850"/>
                </a:lnTo>
                <a:lnTo>
                  <a:pt x="35430" y="42850"/>
                </a:lnTo>
                <a:lnTo>
                  <a:pt x="35430" y="42840"/>
                </a:lnTo>
                <a:lnTo>
                  <a:pt x="35420" y="42840"/>
                </a:lnTo>
                <a:lnTo>
                  <a:pt x="35410" y="42840"/>
                </a:lnTo>
                <a:lnTo>
                  <a:pt x="35410" y="42830"/>
                </a:lnTo>
                <a:lnTo>
                  <a:pt x="35390" y="42830"/>
                </a:lnTo>
                <a:lnTo>
                  <a:pt x="35380" y="42830"/>
                </a:lnTo>
                <a:lnTo>
                  <a:pt x="35360" y="42830"/>
                </a:lnTo>
                <a:lnTo>
                  <a:pt x="35360" y="42820"/>
                </a:lnTo>
                <a:lnTo>
                  <a:pt x="35350" y="42820"/>
                </a:lnTo>
                <a:lnTo>
                  <a:pt x="35360" y="42820"/>
                </a:lnTo>
                <a:lnTo>
                  <a:pt x="35360" y="42810"/>
                </a:lnTo>
                <a:lnTo>
                  <a:pt x="35350" y="42810"/>
                </a:lnTo>
                <a:lnTo>
                  <a:pt x="35350" y="42790"/>
                </a:lnTo>
                <a:lnTo>
                  <a:pt x="35360" y="42790"/>
                </a:lnTo>
                <a:lnTo>
                  <a:pt x="35360" y="42780"/>
                </a:lnTo>
                <a:lnTo>
                  <a:pt x="35370" y="42780"/>
                </a:lnTo>
                <a:lnTo>
                  <a:pt x="35370" y="42790"/>
                </a:lnTo>
                <a:lnTo>
                  <a:pt x="35370" y="42810"/>
                </a:lnTo>
                <a:lnTo>
                  <a:pt x="35380" y="42810"/>
                </a:lnTo>
                <a:lnTo>
                  <a:pt x="35380" y="42820"/>
                </a:lnTo>
                <a:lnTo>
                  <a:pt x="35390" y="42820"/>
                </a:lnTo>
                <a:lnTo>
                  <a:pt x="35390" y="42830"/>
                </a:lnTo>
                <a:lnTo>
                  <a:pt x="35390" y="42820"/>
                </a:lnTo>
                <a:lnTo>
                  <a:pt x="35400" y="42820"/>
                </a:lnTo>
                <a:lnTo>
                  <a:pt x="35410" y="42820"/>
                </a:lnTo>
                <a:lnTo>
                  <a:pt x="35430" y="42820"/>
                </a:lnTo>
                <a:lnTo>
                  <a:pt x="35440" y="42820"/>
                </a:lnTo>
                <a:lnTo>
                  <a:pt x="35450" y="42820"/>
                </a:lnTo>
                <a:lnTo>
                  <a:pt x="35450" y="42830"/>
                </a:lnTo>
                <a:lnTo>
                  <a:pt x="35450" y="42850"/>
                </a:lnTo>
                <a:lnTo>
                  <a:pt x="35460" y="42850"/>
                </a:lnTo>
                <a:lnTo>
                  <a:pt x="35480" y="42850"/>
                </a:lnTo>
                <a:lnTo>
                  <a:pt x="35510" y="42850"/>
                </a:lnTo>
                <a:lnTo>
                  <a:pt x="35520" y="42850"/>
                </a:lnTo>
                <a:lnTo>
                  <a:pt x="35520" y="42840"/>
                </a:lnTo>
                <a:lnTo>
                  <a:pt x="35530" y="42840"/>
                </a:lnTo>
                <a:lnTo>
                  <a:pt x="35530" y="42830"/>
                </a:lnTo>
                <a:lnTo>
                  <a:pt x="35540" y="42830"/>
                </a:lnTo>
                <a:lnTo>
                  <a:pt x="35550" y="42830"/>
                </a:lnTo>
                <a:lnTo>
                  <a:pt x="35550" y="42820"/>
                </a:lnTo>
                <a:lnTo>
                  <a:pt x="35560" y="42820"/>
                </a:lnTo>
                <a:lnTo>
                  <a:pt x="35570" y="42820"/>
                </a:lnTo>
                <a:lnTo>
                  <a:pt x="35570" y="42810"/>
                </a:lnTo>
                <a:lnTo>
                  <a:pt x="35570" y="42800"/>
                </a:lnTo>
                <a:lnTo>
                  <a:pt x="35580" y="42800"/>
                </a:lnTo>
                <a:lnTo>
                  <a:pt x="35590" y="42800"/>
                </a:lnTo>
                <a:lnTo>
                  <a:pt x="35590" y="42790"/>
                </a:lnTo>
                <a:lnTo>
                  <a:pt x="35600" y="42790"/>
                </a:lnTo>
                <a:lnTo>
                  <a:pt x="35600" y="42780"/>
                </a:lnTo>
                <a:lnTo>
                  <a:pt x="35610" y="42780"/>
                </a:lnTo>
                <a:lnTo>
                  <a:pt x="35610" y="42770"/>
                </a:lnTo>
                <a:lnTo>
                  <a:pt x="35620" y="42770"/>
                </a:lnTo>
                <a:close/>
                <a:moveTo>
                  <a:pt x="36180" y="42760"/>
                </a:moveTo>
                <a:lnTo>
                  <a:pt x="36190" y="42760"/>
                </a:lnTo>
                <a:lnTo>
                  <a:pt x="36190" y="42770"/>
                </a:lnTo>
                <a:lnTo>
                  <a:pt x="36190" y="42780"/>
                </a:lnTo>
                <a:lnTo>
                  <a:pt x="36200" y="42780"/>
                </a:lnTo>
                <a:lnTo>
                  <a:pt x="36200" y="42790"/>
                </a:lnTo>
                <a:lnTo>
                  <a:pt x="36190" y="42790"/>
                </a:lnTo>
                <a:lnTo>
                  <a:pt x="36190" y="42800"/>
                </a:lnTo>
                <a:lnTo>
                  <a:pt x="36170" y="42800"/>
                </a:lnTo>
                <a:lnTo>
                  <a:pt x="36160" y="42800"/>
                </a:lnTo>
                <a:lnTo>
                  <a:pt x="36160" y="42810"/>
                </a:lnTo>
                <a:lnTo>
                  <a:pt x="36130" y="42810"/>
                </a:lnTo>
                <a:lnTo>
                  <a:pt x="36110" y="42810"/>
                </a:lnTo>
                <a:lnTo>
                  <a:pt x="36110" y="42800"/>
                </a:lnTo>
                <a:lnTo>
                  <a:pt x="36100" y="42800"/>
                </a:lnTo>
                <a:lnTo>
                  <a:pt x="36090" y="42800"/>
                </a:lnTo>
                <a:lnTo>
                  <a:pt x="36090" y="42790"/>
                </a:lnTo>
                <a:lnTo>
                  <a:pt x="36070" y="42790"/>
                </a:lnTo>
                <a:lnTo>
                  <a:pt x="36070" y="42780"/>
                </a:lnTo>
                <a:lnTo>
                  <a:pt x="36080" y="42780"/>
                </a:lnTo>
                <a:lnTo>
                  <a:pt x="36110" y="42780"/>
                </a:lnTo>
                <a:lnTo>
                  <a:pt x="36110" y="42770"/>
                </a:lnTo>
                <a:lnTo>
                  <a:pt x="36140" y="42770"/>
                </a:lnTo>
                <a:lnTo>
                  <a:pt x="36140" y="42780"/>
                </a:lnTo>
                <a:lnTo>
                  <a:pt x="36150" y="42780"/>
                </a:lnTo>
                <a:lnTo>
                  <a:pt x="36150" y="42770"/>
                </a:lnTo>
                <a:lnTo>
                  <a:pt x="36160" y="42770"/>
                </a:lnTo>
                <a:lnTo>
                  <a:pt x="36170" y="42770"/>
                </a:lnTo>
                <a:lnTo>
                  <a:pt x="36170" y="42760"/>
                </a:lnTo>
                <a:lnTo>
                  <a:pt x="36180" y="42760"/>
                </a:lnTo>
                <a:close/>
                <a:moveTo>
                  <a:pt x="36490" y="42750"/>
                </a:moveTo>
                <a:lnTo>
                  <a:pt x="36490" y="42770"/>
                </a:lnTo>
                <a:lnTo>
                  <a:pt x="36480" y="42770"/>
                </a:lnTo>
                <a:lnTo>
                  <a:pt x="36480" y="42780"/>
                </a:lnTo>
                <a:lnTo>
                  <a:pt x="36470" y="42780"/>
                </a:lnTo>
                <a:lnTo>
                  <a:pt x="36470" y="42800"/>
                </a:lnTo>
                <a:lnTo>
                  <a:pt x="36470" y="42810"/>
                </a:lnTo>
                <a:lnTo>
                  <a:pt x="36460" y="42810"/>
                </a:lnTo>
                <a:lnTo>
                  <a:pt x="36460" y="42820"/>
                </a:lnTo>
                <a:lnTo>
                  <a:pt x="36450" y="42820"/>
                </a:lnTo>
                <a:lnTo>
                  <a:pt x="36430" y="42820"/>
                </a:lnTo>
                <a:lnTo>
                  <a:pt x="36430" y="42830"/>
                </a:lnTo>
                <a:lnTo>
                  <a:pt x="36420" y="42830"/>
                </a:lnTo>
                <a:lnTo>
                  <a:pt x="36410" y="42830"/>
                </a:lnTo>
                <a:lnTo>
                  <a:pt x="36400" y="42830"/>
                </a:lnTo>
                <a:lnTo>
                  <a:pt x="36400" y="42840"/>
                </a:lnTo>
                <a:lnTo>
                  <a:pt x="36390" y="42840"/>
                </a:lnTo>
                <a:lnTo>
                  <a:pt x="36380" y="42840"/>
                </a:lnTo>
                <a:lnTo>
                  <a:pt x="36380" y="42850"/>
                </a:lnTo>
                <a:lnTo>
                  <a:pt x="36370" y="42850"/>
                </a:lnTo>
                <a:lnTo>
                  <a:pt x="36360" y="42850"/>
                </a:lnTo>
                <a:lnTo>
                  <a:pt x="36350" y="42850"/>
                </a:lnTo>
                <a:lnTo>
                  <a:pt x="36350" y="42860"/>
                </a:lnTo>
                <a:lnTo>
                  <a:pt x="36330" y="42860"/>
                </a:lnTo>
                <a:lnTo>
                  <a:pt x="36320" y="42860"/>
                </a:lnTo>
                <a:lnTo>
                  <a:pt x="36320" y="42870"/>
                </a:lnTo>
                <a:lnTo>
                  <a:pt x="36310" y="42870"/>
                </a:lnTo>
                <a:lnTo>
                  <a:pt x="36300" y="42870"/>
                </a:lnTo>
                <a:lnTo>
                  <a:pt x="36300" y="42880"/>
                </a:lnTo>
                <a:lnTo>
                  <a:pt x="36270" y="42880"/>
                </a:lnTo>
                <a:lnTo>
                  <a:pt x="36250" y="42880"/>
                </a:lnTo>
                <a:lnTo>
                  <a:pt x="36240" y="42880"/>
                </a:lnTo>
                <a:lnTo>
                  <a:pt x="36240" y="42890"/>
                </a:lnTo>
                <a:lnTo>
                  <a:pt x="36240" y="42900"/>
                </a:lnTo>
                <a:lnTo>
                  <a:pt x="36230" y="42900"/>
                </a:lnTo>
                <a:lnTo>
                  <a:pt x="36230" y="42910"/>
                </a:lnTo>
                <a:lnTo>
                  <a:pt x="36220" y="42910"/>
                </a:lnTo>
                <a:lnTo>
                  <a:pt x="36210" y="42910"/>
                </a:lnTo>
                <a:lnTo>
                  <a:pt x="36210" y="42920"/>
                </a:lnTo>
                <a:lnTo>
                  <a:pt x="36200" y="42920"/>
                </a:lnTo>
                <a:lnTo>
                  <a:pt x="36200" y="42930"/>
                </a:lnTo>
                <a:lnTo>
                  <a:pt x="36200" y="42940"/>
                </a:lnTo>
                <a:lnTo>
                  <a:pt x="36190" y="42940"/>
                </a:lnTo>
                <a:lnTo>
                  <a:pt x="36170" y="42940"/>
                </a:lnTo>
                <a:lnTo>
                  <a:pt x="36170" y="42950"/>
                </a:lnTo>
                <a:lnTo>
                  <a:pt x="36160" y="42950"/>
                </a:lnTo>
                <a:lnTo>
                  <a:pt x="36150" y="42950"/>
                </a:lnTo>
                <a:lnTo>
                  <a:pt x="36150" y="42960"/>
                </a:lnTo>
                <a:lnTo>
                  <a:pt x="36140" y="42960"/>
                </a:lnTo>
                <a:lnTo>
                  <a:pt x="36140" y="42970"/>
                </a:lnTo>
                <a:lnTo>
                  <a:pt x="36130" y="42970"/>
                </a:lnTo>
                <a:lnTo>
                  <a:pt x="36130" y="42980"/>
                </a:lnTo>
                <a:lnTo>
                  <a:pt x="36120" y="42980"/>
                </a:lnTo>
                <a:lnTo>
                  <a:pt x="36120" y="42990"/>
                </a:lnTo>
                <a:lnTo>
                  <a:pt x="36110" y="42990"/>
                </a:lnTo>
                <a:lnTo>
                  <a:pt x="36100" y="42990"/>
                </a:lnTo>
                <a:lnTo>
                  <a:pt x="36100" y="43000"/>
                </a:lnTo>
                <a:lnTo>
                  <a:pt x="36090" y="43000"/>
                </a:lnTo>
                <a:lnTo>
                  <a:pt x="36080" y="43000"/>
                </a:lnTo>
                <a:lnTo>
                  <a:pt x="36080" y="43010"/>
                </a:lnTo>
                <a:lnTo>
                  <a:pt x="36080" y="43020"/>
                </a:lnTo>
                <a:lnTo>
                  <a:pt x="36070" y="43020"/>
                </a:lnTo>
                <a:lnTo>
                  <a:pt x="36070" y="43030"/>
                </a:lnTo>
                <a:lnTo>
                  <a:pt x="36060" y="43030"/>
                </a:lnTo>
                <a:lnTo>
                  <a:pt x="36060" y="43040"/>
                </a:lnTo>
                <a:lnTo>
                  <a:pt x="36060" y="43050"/>
                </a:lnTo>
                <a:lnTo>
                  <a:pt x="36050" y="43050"/>
                </a:lnTo>
                <a:lnTo>
                  <a:pt x="36040" y="43050"/>
                </a:lnTo>
                <a:lnTo>
                  <a:pt x="36040" y="43060"/>
                </a:lnTo>
                <a:lnTo>
                  <a:pt x="36030" y="43060"/>
                </a:lnTo>
                <a:lnTo>
                  <a:pt x="36030" y="43070"/>
                </a:lnTo>
                <a:lnTo>
                  <a:pt x="36020" y="43070"/>
                </a:lnTo>
                <a:lnTo>
                  <a:pt x="36010" y="43070"/>
                </a:lnTo>
                <a:lnTo>
                  <a:pt x="36010" y="43080"/>
                </a:lnTo>
                <a:lnTo>
                  <a:pt x="36000" y="43080"/>
                </a:lnTo>
                <a:lnTo>
                  <a:pt x="35990" y="43080"/>
                </a:lnTo>
                <a:lnTo>
                  <a:pt x="35980" y="43080"/>
                </a:lnTo>
                <a:lnTo>
                  <a:pt x="35980" y="43090"/>
                </a:lnTo>
                <a:lnTo>
                  <a:pt x="35970" y="43090"/>
                </a:lnTo>
                <a:lnTo>
                  <a:pt x="35970" y="43100"/>
                </a:lnTo>
                <a:lnTo>
                  <a:pt x="35970" y="43110"/>
                </a:lnTo>
                <a:lnTo>
                  <a:pt x="35960" y="43110"/>
                </a:lnTo>
                <a:lnTo>
                  <a:pt x="35960" y="43120"/>
                </a:lnTo>
                <a:lnTo>
                  <a:pt x="35950" y="43120"/>
                </a:lnTo>
                <a:lnTo>
                  <a:pt x="35950" y="43130"/>
                </a:lnTo>
                <a:lnTo>
                  <a:pt x="35940" y="43130"/>
                </a:lnTo>
                <a:lnTo>
                  <a:pt x="35940" y="43140"/>
                </a:lnTo>
                <a:lnTo>
                  <a:pt x="35930" y="43140"/>
                </a:lnTo>
                <a:lnTo>
                  <a:pt x="35920" y="43140"/>
                </a:lnTo>
                <a:lnTo>
                  <a:pt x="35920" y="43150"/>
                </a:lnTo>
                <a:lnTo>
                  <a:pt x="35890" y="43150"/>
                </a:lnTo>
                <a:lnTo>
                  <a:pt x="35890" y="43140"/>
                </a:lnTo>
                <a:lnTo>
                  <a:pt x="35880" y="43140"/>
                </a:lnTo>
                <a:lnTo>
                  <a:pt x="35870" y="43140"/>
                </a:lnTo>
                <a:lnTo>
                  <a:pt x="35870" y="43150"/>
                </a:lnTo>
                <a:lnTo>
                  <a:pt x="35860" y="43150"/>
                </a:lnTo>
                <a:lnTo>
                  <a:pt x="35850" y="43150"/>
                </a:lnTo>
                <a:lnTo>
                  <a:pt x="35840" y="43150"/>
                </a:lnTo>
                <a:lnTo>
                  <a:pt x="35840" y="43140"/>
                </a:lnTo>
                <a:lnTo>
                  <a:pt x="35830" y="43140"/>
                </a:lnTo>
                <a:lnTo>
                  <a:pt x="35820" y="43140"/>
                </a:lnTo>
                <a:lnTo>
                  <a:pt x="35810" y="43140"/>
                </a:lnTo>
                <a:lnTo>
                  <a:pt x="35810" y="43150"/>
                </a:lnTo>
                <a:lnTo>
                  <a:pt x="35800" y="43150"/>
                </a:lnTo>
                <a:lnTo>
                  <a:pt x="35790" y="43150"/>
                </a:lnTo>
                <a:lnTo>
                  <a:pt x="35790" y="43160"/>
                </a:lnTo>
                <a:lnTo>
                  <a:pt x="35780" y="43160"/>
                </a:lnTo>
                <a:lnTo>
                  <a:pt x="35780" y="43150"/>
                </a:lnTo>
                <a:lnTo>
                  <a:pt x="35770" y="43150"/>
                </a:lnTo>
                <a:lnTo>
                  <a:pt x="35750" y="43150"/>
                </a:lnTo>
                <a:lnTo>
                  <a:pt x="35750" y="43140"/>
                </a:lnTo>
                <a:lnTo>
                  <a:pt x="35740" y="43140"/>
                </a:lnTo>
                <a:lnTo>
                  <a:pt x="35730" y="43140"/>
                </a:lnTo>
                <a:lnTo>
                  <a:pt x="35730" y="43130"/>
                </a:lnTo>
                <a:lnTo>
                  <a:pt x="35720" y="43130"/>
                </a:lnTo>
                <a:lnTo>
                  <a:pt x="35710" y="43130"/>
                </a:lnTo>
                <a:lnTo>
                  <a:pt x="35710" y="43120"/>
                </a:lnTo>
                <a:lnTo>
                  <a:pt x="35700" y="43120"/>
                </a:lnTo>
                <a:lnTo>
                  <a:pt x="35700" y="43110"/>
                </a:lnTo>
                <a:lnTo>
                  <a:pt x="35680" y="43110"/>
                </a:lnTo>
                <a:lnTo>
                  <a:pt x="35670" y="43110"/>
                </a:lnTo>
                <a:lnTo>
                  <a:pt x="35650" y="43110"/>
                </a:lnTo>
                <a:lnTo>
                  <a:pt x="35650" y="43100"/>
                </a:lnTo>
                <a:lnTo>
                  <a:pt x="35640" y="43100"/>
                </a:lnTo>
                <a:lnTo>
                  <a:pt x="35640" y="43090"/>
                </a:lnTo>
                <a:lnTo>
                  <a:pt x="35630" y="43090"/>
                </a:lnTo>
                <a:lnTo>
                  <a:pt x="35620" y="43090"/>
                </a:lnTo>
                <a:lnTo>
                  <a:pt x="35620" y="43080"/>
                </a:lnTo>
                <a:lnTo>
                  <a:pt x="35610" y="43080"/>
                </a:lnTo>
                <a:lnTo>
                  <a:pt x="35600" y="43080"/>
                </a:lnTo>
                <a:lnTo>
                  <a:pt x="35590" y="43080"/>
                </a:lnTo>
                <a:lnTo>
                  <a:pt x="35590" y="43070"/>
                </a:lnTo>
                <a:lnTo>
                  <a:pt x="35560" y="43070"/>
                </a:lnTo>
                <a:lnTo>
                  <a:pt x="35540" y="43070"/>
                </a:lnTo>
                <a:lnTo>
                  <a:pt x="35530" y="43070"/>
                </a:lnTo>
                <a:lnTo>
                  <a:pt x="35530" y="43060"/>
                </a:lnTo>
                <a:lnTo>
                  <a:pt x="35520" y="43060"/>
                </a:lnTo>
                <a:lnTo>
                  <a:pt x="35520" y="43050"/>
                </a:lnTo>
                <a:lnTo>
                  <a:pt x="35510" y="43050"/>
                </a:lnTo>
                <a:lnTo>
                  <a:pt x="35510" y="43040"/>
                </a:lnTo>
                <a:lnTo>
                  <a:pt x="35500" y="43040"/>
                </a:lnTo>
                <a:lnTo>
                  <a:pt x="35500" y="43030"/>
                </a:lnTo>
                <a:lnTo>
                  <a:pt x="35500" y="43020"/>
                </a:lnTo>
                <a:lnTo>
                  <a:pt x="35510" y="43020"/>
                </a:lnTo>
                <a:lnTo>
                  <a:pt x="35550" y="43020"/>
                </a:lnTo>
                <a:lnTo>
                  <a:pt x="35550" y="43010"/>
                </a:lnTo>
                <a:lnTo>
                  <a:pt x="35570" y="43010"/>
                </a:lnTo>
                <a:lnTo>
                  <a:pt x="35590" y="43010"/>
                </a:lnTo>
                <a:lnTo>
                  <a:pt x="35590" y="43020"/>
                </a:lnTo>
                <a:lnTo>
                  <a:pt x="35600" y="43020"/>
                </a:lnTo>
                <a:lnTo>
                  <a:pt x="35620" y="43020"/>
                </a:lnTo>
                <a:lnTo>
                  <a:pt x="35620" y="43030"/>
                </a:lnTo>
                <a:lnTo>
                  <a:pt x="35630" y="43030"/>
                </a:lnTo>
                <a:lnTo>
                  <a:pt x="35630" y="43040"/>
                </a:lnTo>
                <a:lnTo>
                  <a:pt x="35640" y="43040"/>
                </a:lnTo>
                <a:lnTo>
                  <a:pt x="35650" y="43040"/>
                </a:lnTo>
                <a:lnTo>
                  <a:pt x="35650" y="43050"/>
                </a:lnTo>
                <a:lnTo>
                  <a:pt x="35680" y="43050"/>
                </a:lnTo>
                <a:lnTo>
                  <a:pt x="35690" y="43050"/>
                </a:lnTo>
                <a:lnTo>
                  <a:pt x="35690" y="43060"/>
                </a:lnTo>
                <a:lnTo>
                  <a:pt x="35720" y="43060"/>
                </a:lnTo>
                <a:lnTo>
                  <a:pt x="35730" y="43060"/>
                </a:lnTo>
                <a:lnTo>
                  <a:pt x="35730" y="43070"/>
                </a:lnTo>
                <a:lnTo>
                  <a:pt x="35740" y="43070"/>
                </a:lnTo>
                <a:lnTo>
                  <a:pt x="35750" y="43070"/>
                </a:lnTo>
                <a:lnTo>
                  <a:pt x="35750" y="43080"/>
                </a:lnTo>
                <a:lnTo>
                  <a:pt x="35750" y="43090"/>
                </a:lnTo>
                <a:lnTo>
                  <a:pt x="35760" y="43090"/>
                </a:lnTo>
                <a:lnTo>
                  <a:pt x="35770" y="43090"/>
                </a:lnTo>
                <a:lnTo>
                  <a:pt x="35770" y="43080"/>
                </a:lnTo>
                <a:lnTo>
                  <a:pt x="35780" y="43080"/>
                </a:lnTo>
                <a:lnTo>
                  <a:pt x="35800" y="43080"/>
                </a:lnTo>
                <a:lnTo>
                  <a:pt x="35810" y="43080"/>
                </a:lnTo>
                <a:lnTo>
                  <a:pt x="35820" y="43080"/>
                </a:lnTo>
                <a:lnTo>
                  <a:pt x="35830" y="43080"/>
                </a:lnTo>
                <a:lnTo>
                  <a:pt x="35830" y="43070"/>
                </a:lnTo>
                <a:lnTo>
                  <a:pt x="35830" y="43060"/>
                </a:lnTo>
                <a:lnTo>
                  <a:pt x="35820" y="43060"/>
                </a:lnTo>
                <a:lnTo>
                  <a:pt x="35820" y="43050"/>
                </a:lnTo>
                <a:lnTo>
                  <a:pt x="35810" y="43050"/>
                </a:lnTo>
                <a:lnTo>
                  <a:pt x="35800" y="43050"/>
                </a:lnTo>
                <a:lnTo>
                  <a:pt x="35790" y="43050"/>
                </a:lnTo>
                <a:lnTo>
                  <a:pt x="35790" y="43040"/>
                </a:lnTo>
                <a:lnTo>
                  <a:pt x="35780" y="43040"/>
                </a:lnTo>
                <a:lnTo>
                  <a:pt x="35780" y="43030"/>
                </a:lnTo>
                <a:lnTo>
                  <a:pt x="35770" y="43030"/>
                </a:lnTo>
                <a:lnTo>
                  <a:pt x="35770" y="43020"/>
                </a:lnTo>
                <a:lnTo>
                  <a:pt x="35760" y="43020"/>
                </a:lnTo>
                <a:lnTo>
                  <a:pt x="35760" y="43000"/>
                </a:lnTo>
                <a:lnTo>
                  <a:pt x="35770" y="43000"/>
                </a:lnTo>
                <a:lnTo>
                  <a:pt x="35770" y="42990"/>
                </a:lnTo>
                <a:lnTo>
                  <a:pt x="35780" y="42990"/>
                </a:lnTo>
                <a:lnTo>
                  <a:pt x="35790" y="42990"/>
                </a:lnTo>
                <a:lnTo>
                  <a:pt x="35800" y="42990"/>
                </a:lnTo>
                <a:lnTo>
                  <a:pt x="35800" y="42980"/>
                </a:lnTo>
                <a:lnTo>
                  <a:pt x="35800" y="42970"/>
                </a:lnTo>
                <a:lnTo>
                  <a:pt x="35810" y="42970"/>
                </a:lnTo>
                <a:lnTo>
                  <a:pt x="35810" y="42960"/>
                </a:lnTo>
                <a:lnTo>
                  <a:pt x="35810" y="42950"/>
                </a:lnTo>
                <a:lnTo>
                  <a:pt x="35820" y="42950"/>
                </a:lnTo>
                <a:lnTo>
                  <a:pt x="35820" y="42940"/>
                </a:lnTo>
                <a:lnTo>
                  <a:pt x="35850" y="42940"/>
                </a:lnTo>
                <a:lnTo>
                  <a:pt x="35860" y="42940"/>
                </a:lnTo>
                <a:lnTo>
                  <a:pt x="35870" y="42940"/>
                </a:lnTo>
                <a:lnTo>
                  <a:pt x="35870" y="42930"/>
                </a:lnTo>
                <a:lnTo>
                  <a:pt x="35880" y="42930"/>
                </a:lnTo>
                <a:lnTo>
                  <a:pt x="35880" y="42920"/>
                </a:lnTo>
                <a:lnTo>
                  <a:pt x="35890" y="42920"/>
                </a:lnTo>
                <a:lnTo>
                  <a:pt x="35890" y="42910"/>
                </a:lnTo>
                <a:lnTo>
                  <a:pt x="35900" y="42910"/>
                </a:lnTo>
                <a:lnTo>
                  <a:pt x="35900" y="42900"/>
                </a:lnTo>
                <a:lnTo>
                  <a:pt x="35910" y="42900"/>
                </a:lnTo>
                <a:lnTo>
                  <a:pt x="35910" y="42890"/>
                </a:lnTo>
                <a:lnTo>
                  <a:pt x="35950" y="42890"/>
                </a:lnTo>
                <a:lnTo>
                  <a:pt x="35960" y="42890"/>
                </a:lnTo>
                <a:lnTo>
                  <a:pt x="35960" y="42880"/>
                </a:lnTo>
                <a:lnTo>
                  <a:pt x="35970" y="42880"/>
                </a:lnTo>
                <a:lnTo>
                  <a:pt x="35970" y="42870"/>
                </a:lnTo>
                <a:lnTo>
                  <a:pt x="35980" y="42870"/>
                </a:lnTo>
                <a:lnTo>
                  <a:pt x="35990" y="42870"/>
                </a:lnTo>
                <a:lnTo>
                  <a:pt x="35990" y="42860"/>
                </a:lnTo>
                <a:lnTo>
                  <a:pt x="36010" y="42860"/>
                </a:lnTo>
                <a:lnTo>
                  <a:pt x="36020" y="42860"/>
                </a:lnTo>
                <a:lnTo>
                  <a:pt x="36030" y="42860"/>
                </a:lnTo>
                <a:lnTo>
                  <a:pt x="36030" y="42870"/>
                </a:lnTo>
                <a:lnTo>
                  <a:pt x="36040" y="42870"/>
                </a:lnTo>
                <a:lnTo>
                  <a:pt x="36050" y="42870"/>
                </a:lnTo>
                <a:lnTo>
                  <a:pt x="36050" y="42880"/>
                </a:lnTo>
                <a:lnTo>
                  <a:pt x="36060" y="42880"/>
                </a:lnTo>
                <a:lnTo>
                  <a:pt x="36060" y="42890"/>
                </a:lnTo>
                <a:lnTo>
                  <a:pt x="36070" y="42890"/>
                </a:lnTo>
                <a:lnTo>
                  <a:pt x="36080" y="42890"/>
                </a:lnTo>
                <a:lnTo>
                  <a:pt x="36100" y="42890"/>
                </a:lnTo>
                <a:lnTo>
                  <a:pt x="36100" y="42900"/>
                </a:lnTo>
                <a:lnTo>
                  <a:pt x="36110" y="42900"/>
                </a:lnTo>
                <a:lnTo>
                  <a:pt x="36110" y="42890"/>
                </a:lnTo>
                <a:lnTo>
                  <a:pt x="36120" y="42890"/>
                </a:lnTo>
                <a:lnTo>
                  <a:pt x="36130" y="42890"/>
                </a:lnTo>
                <a:lnTo>
                  <a:pt x="36130" y="42880"/>
                </a:lnTo>
                <a:lnTo>
                  <a:pt x="36130" y="42870"/>
                </a:lnTo>
                <a:lnTo>
                  <a:pt x="36140" y="42870"/>
                </a:lnTo>
                <a:lnTo>
                  <a:pt x="36160" y="42870"/>
                </a:lnTo>
                <a:lnTo>
                  <a:pt x="36170" y="42870"/>
                </a:lnTo>
                <a:lnTo>
                  <a:pt x="36170" y="42860"/>
                </a:lnTo>
                <a:lnTo>
                  <a:pt x="36180" y="42860"/>
                </a:lnTo>
                <a:lnTo>
                  <a:pt x="36190" y="42860"/>
                </a:lnTo>
                <a:lnTo>
                  <a:pt x="36190" y="42850"/>
                </a:lnTo>
                <a:lnTo>
                  <a:pt x="36200" y="42850"/>
                </a:lnTo>
                <a:lnTo>
                  <a:pt x="36210" y="42850"/>
                </a:lnTo>
                <a:lnTo>
                  <a:pt x="36210" y="42840"/>
                </a:lnTo>
                <a:lnTo>
                  <a:pt x="36220" y="42840"/>
                </a:lnTo>
                <a:lnTo>
                  <a:pt x="36220" y="42830"/>
                </a:lnTo>
                <a:lnTo>
                  <a:pt x="36230" y="42830"/>
                </a:lnTo>
                <a:lnTo>
                  <a:pt x="36240" y="42830"/>
                </a:lnTo>
                <a:lnTo>
                  <a:pt x="36240" y="42820"/>
                </a:lnTo>
                <a:lnTo>
                  <a:pt x="36250" y="42820"/>
                </a:lnTo>
                <a:lnTo>
                  <a:pt x="36270" y="42820"/>
                </a:lnTo>
                <a:lnTo>
                  <a:pt x="36310" y="42820"/>
                </a:lnTo>
                <a:lnTo>
                  <a:pt x="36310" y="42810"/>
                </a:lnTo>
                <a:lnTo>
                  <a:pt x="36340" y="42810"/>
                </a:lnTo>
                <a:lnTo>
                  <a:pt x="36350" y="42810"/>
                </a:lnTo>
                <a:lnTo>
                  <a:pt x="36350" y="42800"/>
                </a:lnTo>
                <a:lnTo>
                  <a:pt x="36360" y="42800"/>
                </a:lnTo>
                <a:lnTo>
                  <a:pt x="36370" y="42800"/>
                </a:lnTo>
                <a:lnTo>
                  <a:pt x="36380" y="42800"/>
                </a:lnTo>
                <a:lnTo>
                  <a:pt x="36410" y="42800"/>
                </a:lnTo>
                <a:lnTo>
                  <a:pt x="36410" y="42790"/>
                </a:lnTo>
                <a:lnTo>
                  <a:pt x="36420" y="42790"/>
                </a:lnTo>
                <a:lnTo>
                  <a:pt x="36430" y="42790"/>
                </a:lnTo>
                <a:lnTo>
                  <a:pt x="36430" y="42780"/>
                </a:lnTo>
                <a:lnTo>
                  <a:pt x="36440" y="42780"/>
                </a:lnTo>
                <a:lnTo>
                  <a:pt x="36450" y="42780"/>
                </a:lnTo>
                <a:lnTo>
                  <a:pt x="36450" y="42770"/>
                </a:lnTo>
                <a:lnTo>
                  <a:pt x="36460" y="42770"/>
                </a:lnTo>
                <a:lnTo>
                  <a:pt x="36460" y="42760"/>
                </a:lnTo>
                <a:lnTo>
                  <a:pt x="36470" y="42760"/>
                </a:lnTo>
                <a:lnTo>
                  <a:pt x="36470" y="42750"/>
                </a:lnTo>
                <a:lnTo>
                  <a:pt x="36480" y="42750"/>
                </a:lnTo>
                <a:lnTo>
                  <a:pt x="36490" y="42750"/>
                </a:lnTo>
                <a:close/>
                <a:moveTo>
                  <a:pt x="36210" y="42770"/>
                </a:moveTo>
                <a:lnTo>
                  <a:pt x="36200" y="42770"/>
                </a:lnTo>
                <a:lnTo>
                  <a:pt x="36190" y="42770"/>
                </a:lnTo>
                <a:lnTo>
                  <a:pt x="36190" y="42750"/>
                </a:lnTo>
                <a:lnTo>
                  <a:pt x="36200" y="42750"/>
                </a:lnTo>
                <a:lnTo>
                  <a:pt x="36200" y="42740"/>
                </a:lnTo>
                <a:lnTo>
                  <a:pt x="36210" y="42740"/>
                </a:lnTo>
                <a:lnTo>
                  <a:pt x="36220" y="42740"/>
                </a:lnTo>
                <a:lnTo>
                  <a:pt x="36220" y="42730"/>
                </a:lnTo>
                <a:lnTo>
                  <a:pt x="36230" y="42730"/>
                </a:lnTo>
                <a:lnTo>
                  <a:pt x="36250" y="42730"/>
                </a:lnTo>
                <a:lnTo>
                  <a:pt x="36250" y="42740"/>
                </a:lnTo>
                <a:lnTo>
                  <a:pt x="36240" y="42740"/>
                </a:lnTo>
                <a:lnTo>
                  <a:pt x="36240" y="42750"/>
                </a:lnTo>
                <a:lnTo>
                  <a:pt x="36230" y="42750"/>
                </a:lnTo>
                <a:lnTo>
                  <a:pt x="36220" y="42750"/>
                </a:lnTo>
                <a:lnTo>
                  <a:pt x="36220" y="42760"/>
                </a:lnTo>
                <a:lnTo>
                  <a:pt x="36220" y="42770"/>
                </a:lnTo>
                <a:lnTo>
                  <a:pt x="36210" y="42770"/>
                </a:lnTo>
                <a:close/>
                <a:moveTo>
                  <a:pt x="35980" y="42640"/>
                </a:moveTo>
                <a:lnTo>
                  <a:pt x="35990" y="42640"/>
                </a:lnTo>
                <a:lnTo>
                  <a:pt x="35990" y="42650"/>
                </a:lnTo>
                <a:lnTo>
                  <a:pt x="35990" y="42660"/>
                </a:lnTo>
                <a:lnTo>
                  <a:pt x="35990" y="42690"/>
                </a:lnTo>
                <a:lnTo>
                  <a:pt x="35990" y="42700"/>
                </a:lnTo>
                <a:lnTo>
                  <a:pt x="35980" y="42700"/>
                </a:lnTo>
                <a:lnTo>
                  <a:pt x="35980" y="42710"/>
                </a:lnTo>
                <a:lnTo>
                  <a:pt x="35970" y="42710"/>
                </a:lnTo>
                <a:lnTo>
                  <a:pt x="35970" y="42720"/>
                </a:lnTo>
                <a:lnTo>
                  <a:pt x="35970" y="42730"/>
                </a:lnTo>
                <a:lnTo>
                  <a:pt x="35960" y="42730"/>
                </a:lnTo>
                <a:lnTo>
                  <a:pt x="35960" y="42740"/>
                </a:lnTo>
                <a:lnTo>
                  <a:pt x="35910" y="42740"/>
                </a:lnTo>
                <a:lnTo>
                  <a:pt x="35910" y="42730"/>
                </a:lnTo>
                <a:lnTo>
                  <a:pt x="35900" y="42730"/>
                </a:lnTo>
                <a:lnTo>
                  <a:pt x="35880" y="42730"/>
                </a:lnTo>
                <a:lnTo>
                  <a:pt x="35870" y="42730"/>
                </a:lnTo>
                <a:lnTo>
                  <a:pt x="35870" y="42720"/>
                </a:lnTo>
                <a:lnTo>
                  <a:pt x="35860" y="42720"/>
                </a:lnTo>
                <a:lnTo>
                  <a:pt x="35850" y="42720"/>
                </a:lnTo>
                <a:lnTo>
                  <a:pt x="35840" y="42720"/>
                </a:lnTo>
                <a:lnTo>
                  <a:pt x="35840" y="42710"/>
                </a:lnTo>
                <a:lnTo>
                  <a:pt x="35830" y="42710"/>
                </a:lnTo>
                <a:lnTo>
                  <a:pt x="35820" y="42710"/>
                </a:lnTo>
                <a:lnTo>
                  <a:pt x="35790" y="42710"/>
                </a:lnTo>
                <a:lnTo>
                  <a:pt x="35790" y="42720"/>
                </a:lnTo>
                <a:lnTo>
                  <a:pt x="35780" y="42720"/>
                </a:lnTo>
                <a:lnTo>
                  <a:pt x="35760" y="42720"/>
                </a:lnTo>
                <a:lnTo>
                  <a:pt x="35760" y="42710"/>
                </a:lnTo>
                <a:lnTo>
                  <a:pt x="35740" y="42710"/>
                </a:lnTo>
                <a:lnTo>
                  <a:pt x="35740" y="42720"/>
                </a:lnTo>
                <a:lnTo>
                  <a:pt x="35730" y="42720"/>
                </a:lnTo>
                <a:lnTo>
                  <a:pt x="35730" y="42730"/>
                </a:lnTo>
                <a:lnTo>
                  <a:pt x="35720" y="42730"/>
                </a:lnTo>
                <a:lnTo>
                  <a:pt x="35710" y="42730"/>
                </a:lnTo>
                <a:lnTo>
                  <a:pt x="35670" y="42730"/>
                </a:lnTo>
                <a:lnTo>
                  <a:pt x="35660" y="42730"/>
                </a:lnTo>
                <a:lnTo>
                  <a:pt x="35650" y="42730"/>
                </a:lnTo>
                <a:lnTo>
                  <a:pt x="35640" y="42730"/>
                </a:lnTo>
                <a:lnTo>
                  <a:pt x="35630" y="42730"/>
                </a:lnTo>
                <a:lnTo>
                  <a:pt x="35630" y="42740"/>
                </a:lnTo>
                <a:lnTo>
                  <a:pt x="35590" y="42740"/>
                </a:lnTo>
                <a:lnTo>
                  <a:pt x="35590" y="42730"/>
                </a:lnTo>
                <a:lnTo>
                  <a:pt x="35570" y="42730"/>
                </a:lnTo>
                <a:lnTo>
                  <a:pt x="35560" y="42730"/>
                </a:lnTo>
                <a:lnTo>
                  <a:pt x="35560" y="42720"/>
                </a:lnTo>
                <a:lnTo>
                  <a:pt x="35570" y="42720"/>
                </a:lnTo>
                <a:lnTo>
                  <a:pt x="35570" y="42710"/>
                </a:lnTo>
                <a:lnTo>
                  <a:pt x="35580" y="42710"/>
                </a:lnTo>
                <a:lnTo>
                  <a:pt x="35580" y="42700"/>
                </a:lnTo>
                <a:lnTo>
                  <a:pt x="35590" y="42700"/>
                </a:lnTo>
                <a:lnTo>
                  <a:pt x="35600" y="42700"/>
                </a:lnTo>
                <a:lnTo>
                  <a:pt x="35650" y="42700"/>
                </a:lnTo>
                <a:lnTo>
                  <a:pt x="35650" y="42690"/>
                </a:lnTo>
                <a:lnTo>
                  <a:pt x="35660" y="42690"/>
                </a:lnTo>
                <a:lnTo>
                  <a:pt x="35670" y="42690"/>
                </a:lnTo>
                <a:lnTo>
                  <a:pt x="35700" y="42690"/>
                </a:lnTo>
                <a:lnTo>
                  <a:pt x="35700" y="42680"/>
                </a:lnTo>
                <a:lnTo>
                  <a:pt x="35710" y="42680"/>
                </a:lnTo>
                <a:lnTo>
                  <a:pt x="35720" y="42680"/>
                </a:lnTo>
                <a:lnTo>
                  <a:pt x="35750" y="42680"/>
                </a:lnTo>
                <a:lnTo>
                  <a:pt x="35750" y="42690"/>
                </a:lnTo>
                <a:lnTo>
                  <a:pt x="35760" y="42690"/>
                </a:lnTo>
                <a:lnTo>
                  <a:pt x="35760" y="42680"/>
                </a:lnTo>
                <a:lnTo>
                  <a:pt x="35770" y="42680"/>
                </a:lnTo>
                <a:lnTo>
                  <a:pt x="35780" y="42680"/>
                </a:lnTo>
                <a:lnTo>
                  <a:pt x="35780" y="42670"/>
                </a:lnTo>
                <a:lnTo>
                  <a:pt x="35790" y="42670"/>
                </a:lnTo>
                <a:lnTo>
                  <a:pt x="35800" y="42670"/>
                </a:lnTo>
                <a:lnTo>
                  <a:pt x="35800" y="42660"/>
                </a:lnTo>
                <a:lnTo>
                  <a:pt x="35820" y="42660"/>
                </a:lnTo>
                <a:lnTo>
                  <a:pt x="35820" y="42670"/>
                </a:lnTo>
                <a:lnTo>
                  <a:pt x="35830" y="42670"/>
                </a:lnTo>
                <a:lnTo>
                  <a:pt x="35850" y="42670"/>
                </a:lnTo>
                <a:lnTo>
                  <a:pt x="35850" y="42680"/>
                </a:lnTo>
                <a:lnTo>
                  <a:pt x="35860" y="42680"/>
                </a:lnTo>
                <a:lnTo>
                  <a:pt x="35870" y="42680"/>
                </a:lnTo>
                <a:lnTo>
                  <a:pt x="35880" y="42680"/>
                </a:lnTo>
                <a:lnTo>
                  <a:pt x="35880" y="42670"/>
                </a:lnTo>
                <a:lnTo>
                  <a:pt x="35900" y="42670"/>
                </a:lnTo>
                <a:lnTo>
                  <a:pt x="35910" y="42670"/>
                </a:lnTo>
                <a:lnTo>
                  <a:pt x="35910" y="42660"/>
                </a:lnTo>
                <a:lnTo>
                  <a:pt x="35930" y="42660"/>
                </a:lnTo>
                <a:lnTo>
                  <a:pt x="35950" y="42660"/>
                </a:lnTo>
                <a:lnTo>
                  <a:pt x="35950" y="42650"/>
                </a:lnTo>
                <a:lnTo>
                  <a:pt x="35960" y="42650"/>
                </a:lnTo>
                <a:lnTo>
                  <a:pt x="35960" y="42640"/>
                </a:lnTo>
                <a:lnTo>
                  <a:pt x="35970" y="42640"/>
                </a:lnTo>
                <a:lnTo>
                  <a:pt x="35980" y="42640"/>
                </a:lnTo>
                <a:close/>
                <a:moveTo>
                  <a:pt x="35550" y="42590"/>
                </a:moveTo>
                <a:lnTo>
                  <a:pt x="35550" y="42600"/>
                </a:lnTo>
                <a:lnTo>
                  <a:pt x="35550" y="42610"/>
                </a:lnTo>
                <a:lnTo>
                  <a:pt x="35540" y="42610"/>
                </a:lnTo>
                <a:lnTo>
                  <a:pt x="35540" y="42620"/>
                </a:lnTo>
                <a:lnTo>
                  <a:pt x="35530" y="42620"/>
                </a:lnTo>
                <a:lnTo>
                  <a:pt x="35520" y="42620"/>
                </a:lnTo>
                <a:lnTo>
                  <a:pt x="35520" y="42630"/>
                </a:lnTo>
                <a:lnTo>
                  <a:pt x="35510" y="42630"/>
                </a:lnTo>
                <a:lnTo>
                  <a:pt x="35510" y="42640"/>
                </a:lnTo>
                <a:lnTo>
                  <a:pt x="35510" y="42650"/>
                </a:lnTo>
                <a:lnTo>
                  <a:pt x="35500" y="42650"/>
                </a:lnTo>
                <a:lnTo>
                  <a:pt x="35480" y="42650"/>
                </a:lnTo>
                <a:lnTo>
                  <a:pt x="35480" y="42660"/>
                </a:lnTo>
                <a:lnTo>
                  <a:pt x="35470" y="42660"/>
                </a:lnTo>
                <a:lnTo>
                  <a:pt x="35470" y="42680"/>
                </a:lnTo>
                <a:lnTo>
                  <a:pt x="35480" y="42680"/>
                </a:lnTo>
                <a:lnTo>
                  <a:pt x="35490" y="42680"/>
                </a:lnTo>
                <a:lnTo>
                  <a:pt x="35500" y="42680"/>
                </a:lnTo>
                <a:lnTo>
                  <a:pt x="35510" y="42680"/>
                </a:lnTo>
                <a:lnTo>
                  <a:pt x="35510" y="42690"/>
                </a:lnTo>
                <a:lnTo>
                  <a:pt x="35500" y="42690"/>
                </a:lnTo>
                <a:lnTo>
                  <a:pt x="35500" y="42700"/>
                </a:lnTo>
                <a:lnTo>
                  <a:pt x="35510" y="42700"/>
                </a:lnTo>
                <a:lnTo>
                  <a:pt x="35510" y="42710"/>
                </a:lnTo>
                <a:lnTo>
                  <a:pt x="35500" y="42710"/>
                </a:lnTo>
                <a:lnTo>
                  <a:pt x="35500" y="42720"/>
                </a:lnTo>
                <a:lnTo>
                  <a:pt x="35490" y="42720"/>
                </a:lnTo>
                <a:lnTo>
                  <a:pt x="35490" y="42730"/>
                </a:lnTo>
                <a:lnTo>
                  <a:pt x="35480" y="42730"/>
                </a:lnTo>
                <a:lnTo>
                  <a:pt x="35480" y="42740"/>
                </a:lnTo>
                <a:lnTo>
                  <a:pt x="35490" y="42740"/>
                </a:lnTo>
                <a:lnTo>
                  <a:pt x="35490" y="42750"/>
                </a:lnTo>
                <a:lnTo>
                  <a:pt x="35490" y="42760"/>
                </a:lnTo>
                <a:lnTo>
                  <a:pt x="35500" y="42760"/>
                </a:lnTo>
                <a:lnTo>
                  <a:pt x="35510" y="42760"/>
                </a:lnTo>
                <a:lnTo>
                  <a:pt x="35530" y="42760"/>
                </a:lnTo>
                <a:lnTo>
                  <a:pt x="35530" y="42770"/>
                </a:lnTo>
                <a:lnTo>
                  <a:pt x="35540" y="42770"/>
                </a:lnTo>
                <a:lnTo>
                  <a:pt x="35540" y="42780"/>
                </a:lnTo>
                <a:lnTo>
                  <a:pt x="35540" y="42790"/>
                </a:lnTo>
                <a:lnTo>
                  <a:pt x="35530" y="42790"/>
                </a:lnTo>
                <a:lnTo>
                  <a:pt x="35520" y="42790"/>
                </a:lnTo>
                <a:lnTo>
                  <a:pt x="35520" y="42800"/>
                </a:lnTo>
                <a:lnTo>
                  <a:pt x="35500" y="42800"/>
                </a:lnTo>
                <a:lnTo>
                  <a:pt x="35480" y="42800"/>
                </a:lnTo>
                <a:lnTo>
                  <a:pt x="35470" y="42800"/>
                </a:lnTo>
                <a:lnTo>
                  <a:pt x="35470" y="42810"/>
                </a:lnTo>
                <a:lnTo>
                  <a:pt x="35460" y="42810"/>
                </a:lnTo>
                <a:lnTo>
                  <a:pt x="35460" y="42820"/>
                </a:lnTo>
                <a:lnTo>
                  <a:pt x="35450" y="42820"/>
                </a:lnTo>
                <a:lnTo>
                  <a:pt x="35450" y="42810"/>
                </a:lnTo>
                <a:lnTo>
                  <a:pt x="35440" y="42810"/>
                </a:lnTo>
                <a:lnTo>
                  <a:pt x="35440" y="42800"/>
                </a:lnTo>
                <a:lnTo>
                  <a:pt x="35450" y="42800"/>
                </a:lnTo>
                <a:lnTo>
                  <a:pt x="35450" y="42790"/>
                </a:lnTo>
                <a:lnTo>
                  <a:pt x="35460" y="42790"/>
                </a:lnTo>
                <a:lnTo>
                  <a:pt x="35460" y="42780"/>
                </a:lnTo>
                <a:lnTo>
                  <a:pt x="35460" y="42750"/>
                </a:lnTo>
                <a:lnTo>
                  <a:pt x="35470" y="42750"/>
                </a:lnTo>
                <a:lnTo>
                  <a:pt x="35470" y="42740"/>
                </a:lnTo>
                <a:lnTo>
                  <a:pt x="35470" y="42730"/>
                </a:lnTo>
                <a:lnTo>
                  <a:pt x="35470" y="42720"/>
                </a:lnTo>
                <a:lnTo>
                  <a:pt x="35460" y="42720"/>
                </a:lnTo>
                <a:lnTo>
                  <a:pt x="35460" y="42690"/>
                </a:lnTo>
                <a:lnTo>
                  <a:pt x="35460" y="42670"/>
                </a:lnTo>
                <a:lnTo>
                  <a:pt x="35460" y="42650"/>
                </a:lnTo>
                <a:lnTo>
                  <a:pt x="35470" y="42650"/>
                </a:lnTo>
                <a:lnTo>
                  <a:pt x="35470" y="42640"/>
                </a:lnTo>
                <a:lnTo>
                  <a:pt x="35470" y="42630"/>
                </a:lnTo>
                <a:lnTo>
                  <a:pt x="35480" y="42630"/>
                </a:lnTo>
                <a:lnTo>
                  <a:pt x="35480" y="42620"/>
                </a:lnTo>
                <a:lnTo>
                  <a:pt x="35490" y="42620"/>
                </a:lnTo>
                <a:lnTo>
                  <a:pt x="35500" y="42620"/>
                </a:lnTo>
                <a:lnTo>
                  <a:pt x="35500" y="42610"/>
                </a:lnTo>
                <a:lnTo>
                  <a:pt x="35510" y="42610"/>
                </a:lnTo>
                <a:lnTo>
                  <a:pt x="35520" y="42610"/>
                </a:lnTo>
                <a:lnTo>
                  <a:pt x="35520" y="42600"/>
                </a:lnTo>
                <a:lnTo>
                  <a:pt x="35530" y="42600"/>
                </a:lnTo>
                <a:lnTo>
                  <a:pt x="35540" y="42600"/>
                </a:lnTo>
                <a:lnTo>
                  <a:pt x="35540" y="42590"/>
                </a:lnTo>
                <a:lnTo>
                  <a:pt x="35550" y="42590"/>
                </a:lnTo>
                <a:close/>
                <a:moveTo>
                  <a:pt x="34810" y="42570"/>
                </a:moveTo>
                <a:lnTo>
                  <a:pt x="34810" y="42580"/>
                </a:lnTo>
                <a:lnTo>
                  <a:pt x="34820" y="42580"/>
                </a:lnTo>
                <a:lnTo>
                  <a:pt x="34820" y="42590"/>
                </a:lnTo>
                <a:lnTo>
                  <a:pt x="34820" y="42600"/>
                </a:lnTo>
                <a:lnTo>
                  <a:pt x="34810" y="42600"/>
                </a:lnTo>
                <a:lnTo>
                  <a:pt x="34810" y="42610"/>
                </a:lnTo>
                <a:lnTo>
                  <a:pt x="34810" y="42620"/>
                </a:lnTo>
                <a:lnTo>
                  <a:pt x="34800" y="42620"/>
                </a:lnTo>
                <a:lnTo>
                  <a:pt x="34800" y="42630"/>
                </a:lnTo>
                <a:lnTo>
                  <a:pt x="34810" y="42630"/>
                </a:lnTo>
                <a:lnTo>
                  <a:pt x="34810" y="42640"/>
                </a:lnTo>
                <a:lnTo>
                  <a:pt x="34820" y="42640"/>
                </a:lnTo>
                <a:lnTo>
                  <a:pt x="34830" y="42640"/>
                </a:lnTo>
                <a:lnTo>
                  <a:pt x="34830" y="42650"/>
                </a:lnTo>
                <a:lnTo>
                  <a:pt x="34840" y="42650"/>
                </a:lnTo>
                <a:lnTo>
                  <a:pt x="34850" y="42650"/>
                </a:lnTo>
                <a:lnTo>
                  <a:pt x="34850" y="42660"/>
                </a:lnTo>
                <a:lnTo>
                  <a:pt x="34860" y="42660"/>
                </a:lnTo>
                <a:lnTo>
                  <a:pt x="34860" y="42650"/>
                </a:lnTo>
                <a:lnTo>
                  <a:pt x="34870" y="42650"/>
                </a:lnTo>
                <a:lnTo>
                  <a:pt x="34880" y="42650"/>
                </a:lnTo>
                <a:lnTo>
                  <a:pt x="34940" y="42650"/>
                </a:lnTo>
                <a:lnTo>
                  <a:pt x="34940" y="42640"/>
                </a:lnTo>
                <a:lnTo>
                  <a:pt x="34940" y="42650"/>
                </a:lnTo>
                <a:lnTo>
                  <a:pt x="34930" y="42650"/>
                </a:lnTo>
                <a:lnTo>
                  <a:pt x="34920" y="42650"/>
                </a:lnTo>
                <a:lnTo>
                  <a:pt x="34920" y="42660"/>
                </a:lnTo>
                <a:lnTo>
                  <a:pt x="34910" y="42660"/>
                </a:lnTo>
                <a:lnTo>
                  <a:pt x="34910" y="42670"/>
                </a:lnTo>
                <a:lnTo>
                  <a:pt x="34900" y="42670"/>
                </a:lnTo>
                <a:lnTo>
                  <a:pt x="34900" y="42680"/>
                </a:lnTo>
                <a:lnTo>
                  <a:pt x="34890" y="42680"/>
                </a:lnTo>
                <a:lnTo>
                  <a:pt x="34870" y="42680"/>
                </a:lnTo>
                <a:lnTo>
                  <a:pt x="34860" y="42680"/>
                </a:lnTo>
                <a:lnTo>
                  <a:pt x="34860" y="42690"/>
                </a:lnTo>
                <a:lnTo>
                  <a:pt x="34850" y="42690"/>
                </a:lnTo>
                <a:lnTo>
                  <a:pt x="34850" y="42700"/>
                </a:lnTo>
                <a:lnTo>
                  <a:pt x="34840" y="42700"/>
                </a:lnTo>
                <a:lnTo>
                  <a:pt x="34830" y="42700"/>
                </a:lnTo>
                <a:lnTo>
                  <a:pt x="34830" y="42710"/>
                </a:lnTo>
                <a:lnTo>
                  <a:pt x="34820" y="42710"/>
                </a:lnTo>
                <a:lnTo>
                  <a:pt x="34810" y="42710"/>
                </a:lnTo>
                <a:lnTo>
                  <a:pt x="34790" y="42710"/>
                </a:lnTo>
                <a:lnTo>
                  <a:pt x="34790" y="42720"/>
                </a:lnTo>
                <a:lnTo>
                  <a:pt x="34760" y="42720"/>
                </a:lnTo>
                <a:lnTo>
                  <a:pt x="34730" y="42720"/>
                </a:lnTo>
                <a:lnTo>
                  <a:pt x="34720" y="42720"/>
                </a:lnTo>
                <a:lnTo>
                  <a:pt x="34720" y="42730"/>
                </a:lnTo>
                <a:lnTo>
                  <a:pt x="34710" y="42730"/>
                </a:lnTo>
                <a:lnTo>
                  <a:pt x="34700" y="42730"/>
                </a:lnTo>
                <a:lnTo>
                  <a:pt x="34690" y="42730"/>
                </a:lnTo>
                <a:lnTo>
                  <a:pt x="34650" y="42730"/>
                </a:lnTo>
                <a:lnTo>
                  <a:pt x="34650" y="42740"/>
                </a:lnTo>
                <a:lnTo>
                  <a:pt x="34640" y="42740"/>
                </a:lnTo>
                <a:lnTo>
                  <a:pt x="34630" y="42740"/>
                </a:lnTo>
                <a:lnTo>
                  <a:pt x="34620" y="42740"/>
                </a:lnTo>
                <a:lnTo>
                  <a:pt x="34610" y="42740"/>
                </a:lnTo>
                <a:lnTo>
                  <a:pt x="34610" y="42750"/>
                </a:lnTo>
                <a:lnTo>
                  <a:pt x="34600" y="42750"/>
                </a:lnTo>
                <a:lnTo>
                  <a:pt x="34590" y="42750"/>
                </a:lnTo>
                <a:lnTo>
                  <a:pt x="34550" y="42750"/>
                </a:lnTo>
                <a:lnTo>
                  <a:pt x="34530" y="42750"/>
                </a:lnTo>
                <a:lnTo>
                  <a:pt x="34510" y="42750"/>
                </a:lnTo>
                <a:lnTo>
                  <a:pt x="34500" y="42750"/>
                </a:lnTo>
                <a:lnTo>
                  <a:pt x="34500" y="42760"/>
                </a:lnTo>
                <a:lnTo>
                  <a:pt x="34490" y="42760"/>
                </a:lnTo>
                <a:lnTo>
                  <a:pt x="34490" y="42770"/>
                </a:lnTo>
                <a:lnTo>
                  <a:pt x="34480" y="42770"/>
                </a:lnTo>
                <a:lnTo>
                  <a:pt x="34480" y="42780"/>
                </a:lnTo>
                <a:lnTo>
                  <a:pt x="34470" y="42780"/>
                </a:lnTo>
                <a:lnTo>
                  <a:pt x="34470" y="42790"/>
                </a:lnTo>
                <a:lnTo>
                  <a:pt x="34460" y="42790"/>
                </a:lnTo>
                <a:lnTo>
                  <a:pt x="34450" y="42790"/>
                </a:lnTo>
                <a:lnTo>
                  <a:pt x="34450" y="42800"/>
                </a:lnTo>
                <a:lnTo>
                  <a:pt x="34440" y="42800"/>
                </a:lnTo>
                <a:lnTo>
                  <a:pt x="34430" y="42800"/>
                </a:lnTo>
                <a:lnTo>
                  <a:pt x="34430" y="42810"/>
                </a:lnTo>
                <a:lnTo>
                  <a:pt x="34420" y="42810"/>
                </a:lnTo>
                <a:lnTo>
                  <a:pt x="34420" y="42820"/>
                </a:lnTo>
                <a:lnTo>
                  <a:pt x="34400" y="42820"/>
                </a:lnTo>
                <a:lnTo>
                  <a:pt x="34400" y="42810"/>
                </a:lnTo>
                <a:lnTo>
                  <a:pt x="34390" y="42810"/>
                </a:lnTo>
                <a:lnTo>
                  <a:pt x="34390" y="42820"/>
                </a:lnTo>
                <a:lnTo>
                  <a:pt x="34370" y="42820"/>
                </a:lnTo>
                <a:lnTo>
                  <a:pt x="34360" y="42820"/>
                </a:lnTo>
                <a:lnTo>
                  <a:pt x="34350" y="42820"/>
                </a:lnTo>
                <a:lnTo>
                  <a:pt x="34350" y="42830"/>
                </a:lnTo>
                <a:lnTo>
                  <a:pt x="34340" y="42830"/>
                </a:lnTo>
                <a:lnTo>
                  <a:pt x="34330" y="42830"/>
                </a:lnTo>
                <a:lnTo>
                  <a:pt x="34310" y="42830"/>
                </a:lnTo>
                <a:lnTo>
                  <a:pt x="34310" y="42840"/>
                </a:lnTo>
                <a:lnTo>
                  <a:pt x="34300" y="42840"/>
                </a:lnTo>
                <a:lnTo>
                  <a:pt x="34300" y="42830"/>
                </a:lnTo>
                <a:lnTo>
                  <a:pt x="34290" y="42830"/>
                </a:lnTo>
                <a:lnTo>
                  <a:pt x="34290" y="42820"/>
                </a:lnTo>
                <a:lnTo>
                  <a:pt x="34320" y="42820"/>
                </a:lnTo>
                <a:lnTo>
                  <a:pt x="34330" y="42820"/>
                </a:lnTo>
                <a:lnTo>
                  <a:pt x="34330" y="42810"/>
                </a:lnTo>
                <a:lnTo>
                  <a:pt x="34330" y="42790"/>
                </a:lnTo>
                <a:lnTo>
                  <a:pt x="34360" y="42790"/>
                </a:lnTo>
                <a:lnTo>
                  <a:pt x="34370" y="42790"/>
                </a:lnTo>
                <a:lnTo>
                  <a:pt x="34370" y="42780"/>
                </a:lnTo>
                <a:lnTo>
                  <a:pt x="34380" y="42780"/>
                </a:lnTo>
                <a:lnTo>
                  <a:pt x="34380" y="42770"/>
                </a:lnTo>
                <a:lnTo>
                  <a:pt x="34390" y="42770"/>
                </a:lnTo>
                <a:lnTo>
                  <a:pt x="34400" y="42770"/>
                </a:lnTo>
                <a:lnTo>
                  <a:pt x="34400" y="42760"/>
                </a:lnTo>
                <a:lnTo>
                  <a:pt x="34410" y="42760"/>
                </a:lnTo>
                <a:lnTo>
                  <a:pt x="34410" y="42750"/>
                </a:lnTo>
                <a:lnTo>
                  <a:pt x="34420" y="42750"/>
                </a:lnTo>
                <a:lnTo>
                  <a:pt x="34420" y="42740"/>
                </a:lnTo>
                <a:lnTo>
                  <a:pt x="34430" y="42740"/>
                </a:lnTo>
                <a:lnTo>
                  <a:pt x="34430" y="42730"/>
                </a:lnTo>
                <a:lnTo>
                  <a:pt x="34450" y="42730"/>
                </a:lnTo>
                <a:lnTo>
                  <a:pt x="34470" y="42730"/>
                </a:lnTo>
                <a:lnTo>
                  <a:pt x="34500" y="42730"/>
                </a:lnTo>
                <a:lnTo>
                  <a:pt x="34510" y="42730"/>
                </a:lnTo>
                <a:lnTo>
                  <a:pt x="34520" y="42730"/>
                </a:lnTo>
                <a:lnTo>
                  <a:pt x="34530" y="42730"/>
                </a:lnTo>
                <a:lnTo>
                  <a:pt x="34530" y="42720"/>
                </a:lnTo>
                <a:lnTo>
                  <a:pt x="34540" y="42720"/>
                </a:lnTo>
                <a:lnTo>
                  <a:pt x="34570" y="42720"/>
                </a:lnTo>
                <a:lnTo>
                  <a:pt x="34580" y="42720"/>
                </a:lnTo>
                <a:lnTo>
                  <a:pt x="34580" y="42710"/>
                </a:lnTo>
                <a:lnTo>
                  <a:pt x="34590" y="42710"/>
                </a:lnTo>
                <a:lnTo>
                  <a:pt x="34590" y="42700"/>
                </a:lnTo>
                <a:lnTo>
                  <a:pt x="34590" y="42690"/>
                </a:lnTo>
                <a:lnTo>
                  <a:pt x="34600" y="42690"/>
                </a:lnTo>
                <a:lnTo>
                  <a:pt x="34600" y="42680"/>
                </a:lnTo>
                <a:lnTo>
                  <a:pt x="34610" y="42680"/>
                </a:lnTo>
                <a:lnTo>
                  <a:pt x="34610" y="42670"/>
                </a:lnTo>
                <a:lnTo>
                  <a:pt x="34620" y="42670"/>
                </a:lnTo>
                <a:lnTo>
                  <a:pt x="34620" y="42660"/>
                </a:lnTo>
                <a:lnTo>
                  <a:pt x="34620" y="42650"/>
                </a:lnTo>
                <a:lnTo>
                  <a:pt x="34630" y="42650"/>
                </a:lnTo>
                <a:lnTo>
                  <a:pt x="34630" y="42640"/>
                </a:lnTo>
                <a:lnTo>
                  <a:pt x="34640" y="42640"/>
                </a:lnTo>
                <a:lnTo>
                  <a:pt x="34640" y="42630"/>
                </a:lnTo>
                <a:lnTo>
                  <a:pt x="34650" y="42630"/>
                </a:lnTo>
                <a:lnTo>
                  <a:pt x="34660" y="42630"/>
                </a:lnTo>
                <a:lnTo>
                  <a:pt x="34670" y="42630"/>
                </a:lnTo>
                <a:lnTo>
                  <a:pt x="34670" y="42620"/>
                </a:lnTo>
                <a:lnTo>
                  <a:pt x="34680" y="42620"/>
                </a:lnTo>
                <a:lnTo>
                  <a:pt x="34680" y="42610"/>
                </a:lnTo>
                <a:lnTo>
                  <a:pt x="34690" y="42610"/>
                </a:lnTo>
                <a:lnTo>
                  <a:pt x="34700" y="42610"/>
                </a:lnTo>
                <a:lnTo>
                  <a:pt x="34700" y="42600"/>
                </a:lnTo>
                <a:lnTo>
                  <a:pt x="34720" y="42600"/>
                </a:lnTo>
                <a:lnTo>
                  <a:pt x="34720" y="42590"/>
                </a:lnTo>
                <a:lnTo>
                  <a:pt x="34730" y="42590"/>
                </a:lnTo>
                <a:lnTo>
                  <a:pt x="34740" y="42590"/>
                </a:lnTo>
                <a:lnTo>
                  <a:pt x="34760" y="42590"/>
                </a:lnTo>
                <a:lnTo>
                  <a:pt x="34760" y="42580"/>
                </a:lnTo>
                <a:lnTo>
                  <a:pt x="34770" y="42580"/>
                </a:lnTo>
                <a:lnTo>
                  <a:pt x="34780" y="42580"/>
                </a:lnTo>
                <a:lnTo>
                  <a:pt x="34780" y="42570"/>
                </a:lnTo>
                <a:lnTo>
                  <a:pt x="34810" y="42570"/>
                </a:lnTo>
                <a:close/>
                <a:moveTo>
                  <a:pt x="35610" y="42520"/>
                </a:moveTo>
                <a:lnTo>
                  <a:pt x="35610" y="42540"/>
                </a:lnTo>
                <a:lnTo>
                  <a:pt x="35600" y="42540"/>
                </a:lnTo>
                <a:lnTo>
                  <a:pt x="35600" y="42550"/>
                </a:lnTo>
                <a:lnTo>
                  <a:pt x="35590" y="42550"/>
                </a:lnTo>
                <a:lnTo>
                  <a:pt x="35590" y="42560"/>
                </a:lnTo>
                <a:lnTo>
                  <a:pt x="35580" y="42560"/>
                </a:lnTo>
                <a:lnTo>
                  <a:pt x="35580" y="42550"/>
                </a:lnTo>
                <a:lnTo>
                  <a:pt x="35580" y="42540"/>
                </a:lnTo>
                <a:lnTo>
                  <a:pt x="35580" y="42530"/>
                </a:lnTo>
                <a:lnTo>
                  <a:pt x="35590" y="42530"/>
                </a:lnTo>
                <a:lnTo>
                  <a:pt x="35590" y="42520"/>
                </a:lnTo>
                <a:lnTo>
                  <a:pt x="35600" y="42520"/>
                </a:lnTo>
                <a:lnTo>
                  <a:pt x="35610" y="42520"/>
                </a:lnTo>
                <a:close/>
                <a:moveTo>
                  <a:pt x="35440" y="42470"/>
                </a:moveTo>
                <a:lnTo>
                  <a:pt x="35440" y="42480"/>
                </a:lnTo>
                <a:lnTo>
                  <a:pt x="35450" y="42480"/>
                </a:lnTo>
                <a:lnTo>
                  <a:pt x="35450" y="42490"/>
                </a:lnTo>
                <a:lnTo>
                  <a:pt x="35450" y="42500"/>
                </a:lnTo>
                <a:lnTo>
                  <a:pt x="35440" y="42500"/>
                </a:lnTo>
                <a:lnTo>
                  <a:pt x="35440" y="42510"/>
                </a:lnTo>
                <a:lnTo>
                  <a:pt x="35430" y="42510"/>
                </a:lnTo>
                <a:lnTo>
                  <a:pt x="35430" y="42520"/>
                </a:lnTo>
                <a:lnTo>
                  <a:pt x="35420" y="42520"/>
                </a:lnTo>
                <a:lnTo>
                  <a:pt x="35420" y="42510"/>
                </a:lnTo>
                <a:lnTo>
                  <a:pt x="35410" y="42510"/>
                </a:lnTo>
                <a:lnTo>
                  <a:pt x="35410" y="42500"/>
                </a:lnTo>
                <a:lnTo>
                  <a:pt x="35410" y="42490"/>
                </a:lnTo>
                <a:lnTo>
                  <a:pt x="35410" y="42480"/>
                </a:lnTo>
                <a:lnTo>
                  <a:pt x="35420" y="42480"/>
                </a:lnTo>
                <a:lnTo>
                  <a:pt x="35420" y="42470"/>
                </a:lnTo>
                <a:lnTo>
                  <a:pt x="35430" y="42470"/>
                </a:lnTo>
                <a:lnTo>
                  <a:pt x="35440" y="42470"/>
                </a:lnTo>
                <a:close/>
                <a:moveTo>
                  <a:pt x="34410" y="42390"/>
                </a:moveTo>
                <a:lnTo>
                  <a:pt x="34410" y="42400"/>
                </a:lnTo>
                <a:lnTo>
                  <a:pt x="34430" y="42400"/>
                </a:lnTo>
                <a:lnTo>
                  <a:pt x="34440" y="42400"/>
                </a:lnTo>
                <a:lnTo>
                  <a:pt x="34440" y="42410"/>
                </a:lnTo>
                <a:lnTo>
                  <a:pt x="34460" y="42410"/>
                </a:lnTo>
                <a:lnTo>
                  <a:pt x="34460" y="42400"/>
                </a:lnTo>
                <a:lnTo>
                  <a:pt x="34470" y="42400"/>
                </a:lnTo>
                <a:lnTo>
                  <a:pt x="34480" y="42400"/>
                </a:lnTo>
                <a:lnTo>
                  <a:pt x="34490" y="42400"/>
                </a:lnTo>
                <a:lnTo>
                  <a:pt x="34490" y="42420"/>
                </a:lnTo>
                <a:lnTo>
                  <a:pt x="34490" y="42430"/>
                </a:lnTo>
                <a:lnTo>
                  <a:pt x="34500" y="42430"/>
                </a:lnTo>
                <a:lnTo>
                  <a:pt x="34510" y="42430"/>
                </a:lnTo>
                <a:lnTo>
                  <a:pt x="34510" y="42440"/>
                </a:lnTo>
                <a:lnTo>
                  <a:pt x="34520" y="42440"/>
                </a:lnTo>
                <a:lnTo>
                  <a:pt x="34520" y="42450"/>
                </a:lnTo>
                <a:lnTo>
                  <a:pt x="34520" y="42470"/>
                </a:lnTo>
                <a:lnTo>
                  <a:pt x="34520" y="42480"/>
                </a:lnTo>
                <a:lnTo>
                  <a:pt x="34530" y="42480"/>
                </a:lnTo>
                <a:lnTo>
                  <a:pt x="34550" y="42480"/>
                </a:lnTo>
                <a:lnTo>
                  <a:pt x="34560" y="42480"/>
                </a:lnTo>
                <a:lnTo>
                  <a:pt x="34560" y="42500"/>
                </a:lnTo>
                <a:lnTo>
                  <a:pt x="34560" y="42510"/>
                </a:lnTo>
                <a:lnTo>
                  <a:pt x="34560" y="42520"/>
                </a:lnTo>
                <a:lnTo>
                  <a:pt x="34550" y="42520"/>
                </a:lnTo>
                <a:lnTo>
                  <a:pt x="34550" y="42530"/>
                </a:lnTo>
                <a:lnTo>
                  <a:pt x="34540" y="42530"/>
                </a:lnTo>
                <a:lnTo>
                  <a:pt x="34530" y="42530"/>
                </a:lnTo>
                <a:lnTo>
                  <a:pt x="34530" y="42540"/>
                </a:lnTo>
                <a:lnTo>
                  <a:pt x="34520" y="42540"/>
                </a:lnTo>
                <a:lnTo>
                  <a:pt x="34520" y="42550"/>
                </a:lnTo>
                <a:lnTo>
                  <a:pt x="34510" y="42550"/>
                </a:lnTo>
                <a:lnTo>
                  <a:pt x="34500" y="42550"/>
                </a:lnTo>
                <a:lnTo>
                  <a:pt x="34500" y="42560"/>
                </a:lnTo>
                <a:lnTo>
                  <a:pt x="34500" y="42570"/>
                </a:lnTo>
                <a:lnTo>
                  <a:pt x="34490" y="42570"/>
                </a:lnTo>
                <a:lnTo>
                  <a:pt x="34480" y="42570"/>
                </a:lnTo>
                <a:lnTo>
                  <a:pt x="34480" y="42580"/>
                </a:lnTo>
                <a:lnTo>
                  <a:pt x="34470" y="42580"/>
                </a:lnTo>
                <a:lnTo>
                  <a:pt x="34470" y="42590"/>
                </a:lnTo>
                <a:lnTo>
                  <a:pt x="34450" y="42590"/>
                </a:lnTo>
                <a:lnTo>
                  <a:pt x="34440" y="42590"/>
                </a:lnTo>
                <a:lnTo>
                  <a:pt x="34430" y="42590"/>
                </a:lnTo>
                <a:lnTo>
                  <a:pt x="34430" y="42600"/>
                </a:lnTo>
                <a:lnTo>
                  <a:pt x="34420" y="42600"/>
                </a:lnTo>
                <a:lnTo>
                  <a:pt x="34410" y="42600"/>
                </a:lnTo>
                <a:lnTo>
                  <a:pt x="34400" y="42600"/>
                </a:lnTo>
                <a:lnTo>
                  <a:pt x="34400" y="42590"/>
                </a:lnTo>
                <a:lnTo>
                  <a:pt x="34390" y="42590"/>
                </a:lnTo>
                <a:lnTo>
                  <a:pt x="34400" y="42590"/>
                </a:lnTo>
                <a:lnTo>
                  <a:pt x="34400" y="42570"/>
                </a:lnTo>
                <a:lnTo>
                  <a:pt x="34400" y="42550"/>
                </a:lnTo>
                <a:lnTo>
                  <a:pt x="34400" y="42540"/>
                </a:lnTo>
                <a:lnTo>
                  <a:pt x="34400" y="42530"/>
                </a:lnTo>
                <a:lnTo>
                  <a:pt x="34400" y="42520"/>
                </a:lnTo>
                <a:lnTo>
                  <a:pt x="34390" y="42520"/>
                </a:lnTo>
                <a:lnTo>
                  <a:pt x="34370" y="42520"/>
                </a:lnTo>
                <a:lnTo>
                  <a:pt x="34370" y="42510"/>
                </a:lnTo>
                <a:lnTo>
                  <a:pt x="34360" y="42510"/>
                </a:lnTo>
                <a:lnTo>
                  <a:pt x="34360" y="42500"/>
                </a:lnTo>
                <a:lnTo>
                  <a:pt x="34350" y="42500"/>
                </a:lnTo>
                <a:lnTo>
                  <a:pt x="34350" y="42510"/>
                </a:lnTo>
                <a:lnTo>
                  <a:pt x="34330" y="42510"/>
                </a:lnTo>
                <a:lnTo>
                  <a:pt x="34330" y="42520"/>
                </a:lnTo>
                <a:lnTo>
                  <a:pt x="34320" y="42520"/>
                </a:lnTo>
                <a:lnTo>
                  <a:pt x="34290" y="42520"/>
                </a:lnTo>
                <a:lnTo>
                  <a:pt x="34290" y="42530"/>
                </a:lnTo>
                <a:lnTo>
                  <a:pt x="34280" y="42530"/>
                </a:lnTo>
                <a:lnTo>
                  <a:pt x="34270" y="42530"/>
                </a:lnTo>
                <a:lnTo>
                  <a:pt x="34270" y="42500"/>
                </a:lnTo>
                <a:lnTo>
                  <a:pt x="34260" y="42500"/>
                </a:lnTo>
                <a:lnTo>
                  <a:pt x="34260" y="42490"/>
                </a:lnTo>
                <a:lnTo>
                  <a:pt x="34250" y="42490"/>
                </a:lnTo>
                <a:lnTo>
                  <a:pt x="34220" y="42490"/>
                </a:lnTo>
                <a:lnTo>
                  <a:pt x="34220" y="42470"/>
                </a:lnTo>
                <a:lnTo>
                  <a:pt x="34220" y="42440"/>
                </a:lnTo>
                <a:lnTo>
                  <a:pt x="34230" y="42440"/>
                </a:lnTo>
                <a:lnTo>
                  <a:pt x="34240" y="42440"/>
                </a:lnTo>
                <a:lnTo>
                  <a:pt x="34240" y="42430"/>
                </a:lnTo>
                <a:lnTo>
                  <a:pt x="34250" y="42430"/>
                </a:lnTo>
                <a:lnTo>
                  <a:pt x="34270" y="42430"/>
                </a:lnTo>
                <a:lnTo>
                  <a:pt x="34280" y="42430"/>
                </a:lnTo>
                <a:lnTo>
                  <a:pt x="34290" y="42430"/>
                </a:lnTo>
                <a:lnTo>
                  <a:pt x="34290" y="42420"/>
                </a:lnTo>
                <a:lnTo>
                  <a:pt x="34310" y="42420"/>
                </a:lnTo>
                <a:lnTo>
                  <a:pt x="34320" y="42420"/>
                </a:lnTo>
                <a:lnTo>
                  <a:pt x="34320" y="42410"/>
                </a:lnTo>
                <a:lnTo>
                  <a:pt x="34330" y="42410"/>
                </a:lnTo>
                <a:lnTo>
                  <a:pt x="34330" y="42400"/>
                </a:lnTo>
                <a:lnTo>
                  <a:pt x="34340" y="42400"/>
                </a:lnTo>
                <a:lnTo>
                  <a:pt x="34350" y="42400"/>
                </a:lnTo>
                <a:lnTo>
                  <a:pt x="34360" y="42400"/>
                </a:lnTo>
                <a:lnTo>
                  <a:pt x="34360" y="42390"/>
                </a:lnTo>
                <a:lnTo>
                  <a:pt x="34410" y="42390"/>
                </a:lnTo>
                <a:close/>
                <a:moveTo>
                  <a:pt x="36890" y="42330"/>
                </a:moveTo>
                <a:lnTo>
                  <a:pt x="36890" y="42340"/>
                </a:lnTo>
                <a:lnTo>
                  <a:pt x="36890" y="42350"/>
                </a:lnTo>
                <a:lnTo>
                  <a:pt x="36890" y="42360"/>
                </a:lnTo>
                <a:lnTo>
                  <a:pt x="36880" y="42360"/>
                </a:lnTo>
                <a:lnTo>
                  <a:pt x="36880" y="42370"/>
                </a:lnTo>
                <a:lnTo>
                  <a:pt x="36870" y="42370"/>
                </a:lnTo>
                <a:lnTo>
                  <a:pt x="36860" y="42370"/>
                </a:lnTo>
                <a:lnTo>
                  <a:pt x="36860" y="42380"/>
                </a:lnTo>
                <a:lnTo>
                  <a:pt x="36850" y="42380"/>
                </a:lnTo>
                <a:lnTo>
                  <a:pt x="36840" y="42380"/>
                </a:lnTo>
                <a:lnTo>
                  <a:pt x="36840" y="42390"/>
                </a:lnTo>
                <a:lnTo>
                  <a:pt x="36820" y="42390"/>
                </a:lnTo>
                <a:lnTo>
                  <a:pt x="36820" y="42380"/>
                </a:lnTo>
                <a:lnTo>
                  <a:pt x="36810" y="42380"/>
                </a:lnTo>
                <a:lnTo>
                  <a:pt x="36800" y="42380"/>
                </a:lnTo>
                <a:lnTo>
                  <a:pt x="36800" y="42390"/>
                </a:lnTo>
                <a:lnTo>
                  <a:pt x="36790" y="42390"/>
                </a:lnTo>
                <a:lnTo>
                  <a:pt x="36790" y="42400"/>
                </a:lnTo>
                <a:lnTo>
                  <a:pt x="36780" y="42400"/>
                </a:lnTo>
                <a:lnTo>
                  <a:pt x="36780" y="42410"/>
                </a:lnTo>
                <a:lnTo>
                  <a:pt x="36780" y="42420"/>
                </a:lnTo>
                <a:lnTo>
                  <a:pt x="36780" y="42430"/>
                </a:lnTo>
                <a:lnTo>
                  <a:pt x="36780" y="42440"/>
                </a:lnTo>
                <a:lnTo>
                  <a:pt x="36780" y="42450"/>
                </a:lnTo>
                <a:lnTo>
                  <a:pt x="36780" y="42460"/>
                </a:lnTo>
                <a:lnTo>
                  <a:pt x="36780" y="42470"/>
                </a:lnTo>
                <a:lnTo>
                  <a:pt x="36770" y="42470"/>
                </a:lnTo>
                <a:lnTo>
                  <a:pt x="36770" y="42480"/>
                </a:lnTo>
                <a:lnTo>
                  <a:pt x="36760" y="42480"/>
                </a:lnTo>
                <a:lnTo>
                  <a:pt x="36760" y="42490"/>
                </a:lnTo>
                <a:lnTo>
                  <a:pt x="36750" y="42490"/>
                </a:lnTo>
                <a:lnTo>
                  <a:pt x="36730" y="42490"/>
                </a:lnTo>
                <a:lnTo>
                  <a:pt x="36730" y="42500"/>
                </a:lnTo>
                <a:lnTo>
                  <a:pt x="36710" y="42500"/>
                </a:lnTo>
                <a:lnTo>
                  <a:pt x="36690" y="42500"/>
                </a:lnTo>
                <a:lnTo>
                  <a:pt x="36640" y="42500"/>
                </a:lnTo>
                <a:lnTo>
                  <a:pt x="36640" y="42510"/>
                </a:lnTo>
                <a:lnTo>
                  <a:pt x="36630" y="42510"/>
                </a:lnTo>
                <a:lnTo>
                  <a:pt x="36620" y="42510"/>
                </a:lnTo>
                <a:lnTo>
                  <a:pt x="36620" y="42520"/>
                </a:lnTo>
                <a:lnTo>
                  <a:pt x="36600" y="42520"/>
                </a:lnTo>
                <a:lnTo>
                  <a:pt x="36600" y="42510"/>
                </a:lnTo>
                <a:lnTo>
                  <a:pt x="36590" y="42510"/>
                </a:lnTo>
                <a:lnTo>
                  <a:pt x="36580" y="42510"/>
                </a:lnTo>
                <a:lnTo>
                  <a:pt x="36580" y="42520"/>
                </a:lnTo>
                <a:lnTo>
                  <a:pt x="36570" y="42520"/>
                </a:lnTo>
                <a:lnTo>
                  <a:pt x="36560" y="42520"/>
                </a:lnTo>
                <a:lnTo>
                  <a:pt x="36550" y="42520"/>
                </a:lnTo>
                <a:lnTo>
                  <a:pt x="36550" y="42530"/>
                </a:lnTo>
                <a:lnTo>
                  <a:pt x="36540" y="42530"/>
                </a:lnTo>
                <a:lnTo>
                  <a:pt x="36520" y="42530"/>
                </a:lnTo>
                <a:lnTo>
                  <a:pt x="36510" y="42530"/>
                </a:lnTo>
                <a:lnTo>
                  <a:pt x="36510" y="42540"/>
                </a:lnTo>
                <a:lnTo>
                  <a:pt x="36500" y="42540"/>
                </a:lnTo>
                <a:lnTo>
                  <a:pt x="36490" y="42540"/>
                </a:lnTo>
                <a:lnTo>
                  <a:pt x="36490" y="42550"/>
                </a:lnTo>
                <a:lnTo>
                  <a:pt x="36480" y="42550"/>
                </a:lnTo>
                <a:lnTo>
                  <a:pt x="36480" y="42560"/>
                </a:lnTo>
                <a:lnTo>
                  <a:pt x="36470" y="42560"/>
                </a:lnTo>
                <a:lnTo>
                  <a:pt x="36470" y="42570"/>
                </a:lnTo>
                <a:lnTo>
                  <a:pt x="36460" y="42570"/>
                </a:lnTo>
                <a:lnTo>
                  <a:pt x="36450" y="42570"/>
                </a:lnTo>
                <a:lnTo>
                  <a:pt x="36440" y="42570"/>
                </a:lnTo>
                <a:lnTo>
                  <a:pt x="36440" y="42560"/>
                </a:lnTo>
                <a:lnTo>
                  <a:pt x="36430" y="42560"/>
                </a:lnTo>
                <a:lnTo>
                  <a:pt x="36430" y="42550"/>
                </a:lnTo>
                <a:lnTo>
                  <a:pt x="36410" y="42550"/>
                </a:lnTo>
                <a:lnTo>
                  <a:pt x="36400" y="42550"/>
                </a:lnTo>
                <a:lnTo>
                  <a:pt x="36400" y="42540"/>
                </a:lnTo>
                <a:lnTo>
                  <a:pt x="36390" y="42540"/>
                </a:lnTo>
                <a:lnTo>
                  <a:pt x="36390" y="42530"/>
                </a:lnTo>
                <a:lnTo>
                  <a:pt x="36380" y="42530"/>
                </a:lnTo>
                <a:lnTo>
                  <a:pt x="36390" y="42530"/>
                </a:lnTo>
                <a:lnTo>
                  <a:pt x="36390" y="42520"/>
                </a:lnTo>
                <a:lnTo>
                  <a:pt x="36400" y="42520"/>
                </a:lnTo>
                <a:lnTo>
                  <a:pt x="36400" y="42510"/>
                </a:lnTo>
                <a:lnTo>
                  <a:pt x="36410" y="42510"/>
                </a:lnTo>
                <a:lnTo>
                  <a:pt x="36410" y="42500"/>
                </a:lnTo>
                <a:lnTo>
                  <a:pt x="36420" y="42500"/>
                </a:lnTo>
                <a:lnTo>
                  <a:pt x="36430" y="42500"/>
                </a:lnTo>
                <a:lnTo>
                  <a:pt x="36430" y="42490"/>
                </a:lnTo>
                <a:lnTo>
                  <a:pt x="36440" y="42490"/>
                </a:lnTo>
                <a:lnTo>
                  <a:pt x="36460" y="42490"/>
                </a:lnTo>
                <a:lnTo>
                  <a:pt x="36490" y="42490"/>
                </a:lnTo>
                <a:lnTo>
                  <a:pt x="36500" y="42490"/>
                </a:lnTo>
                <a:lnTo>
                  <a:pt x="36500" y="42480"/>
                </a:lnTo>
                <a:lnTo>
                  <a:pt x="36510" y="42480"/>
                </a:lnTo>
                <a:lnTo>
                  <a:pt x="36520" y="42480"/>
                </a:lnTo>
                <a:lnTo>
                  <a:pt x="36520" y="42470"/>
                </a:lnTo>
                <a:lnTo>
                  <a:pt x="36530" y="42470"/>
                </a:lnTo>
                <a:lnTo>
                  <a:pt x="36540" y="42470"/>
                </a:lnTo>
                <a:lnTo>
                  <a:pt x="36550" y="42470"/>
                </a:lnTo>
                <a:lnTo>
                  <a:pt x="36550" y="42460"/>
                </a:lnTo>
                <a:lnTo>
                  <a:pt x="36550" y="42450"/>
                </a:lnTo>
                <a:lnTo>
                  <a:pt x="36560" y="42450"/>
                </a:lnTo>
                <a:lnTo>
                  <a:pt x="36570" y="42450"/>
                </a:lnTo>
                <a:lnTo>
                  <a:pt x="36620" y="42450"/>
                </a:lnTo>
                <a:lnTo>
                  <a:pt x="36620" y="42440"/>
                </a:lnTo>
                <a:lnTo>
                  <a:pt x="36630" y="42440"/>
                </a:lnTo>
                <a:lnTo>
                  <a:pt x="36640" y="42440"/>
                </a:lnTo>
                <a:lnTo>
                  <a:pt x="36640" y="42430"/>
                </a:lnTo>
                <a:lnTo>
                  <a:pt x="36650" y="42430"/>
                </a:lnTo>
                <a:lnTo>
                  <a:pt x="36650" y="42420"/>
                </a:lnTo>
                <a:lnTo>
                  <a:pt x="36640" y="42420"/>
                </a:lnTo>
                <a:lnTo>
                  <a:pt x="36640" y="42410"/>
                </a:lnTo>
                <a:lnTo>
                  <a:pt x="36630" y="42410"/>
                </a:lnTo>
                <a:lnTo>
                  <a:pt x="36600" y="42410"/>
                </a:lnTo>
                <a:lnTo>
                  <a:pt x="36600" y="42420"/>
                </a:lnTo>
                <a:lnTo>
                  <a:pt x="36580" y="42420"/>
                </a:lnTo>
                <a:lnTo>
                  <a:pt x="36570" y="42420"/>
                </a:lnTo>
                <a:lnTo>
                  <a:pt x="36570" y="42410"/>
                </a:lnTo>
                <a:lnTo>
                  <a:pt x="36570" y="42380"/>
                </a:lnTo>
                <a:lnTo>
                  <a:pt x="36580" y="42380"/>
                </a:lnTo>
                <a:lnTo>
                  <a:pt x="36580" y="42370"/>
                </a:lnTo>
                <a:lnTo>
                  <a:pt x="36590" y="42370"/>
                </a:lnTo>
                <a:lnTo>
                  <a:pt x="36600" y="42370"/>
                </a:lnTo>
                <a:lnTo>
                  <a:pt x="36610" y="42370"/>
                </a:lnTo>
                <a:lnTo>
                  <a:pt x="36610" y="42360"/>
                </a:lnTo>
                <a:lnTo>
                  <a:pt x="36620" y="42360"/>
                </a:lnTo>
                <a:lnTo>
                  <a:pt x="36630" y="42360"/>
                </a:lnTo>
                <a:lnTo>
                  <a:pt x="36630" y="42350"/>
                </a:lnTo>
                <a:lnTo>
                  <a:pt x="36660" y="42350"/>
                </a:lnTo>
                <a:lnTo>
                  <a:pt x="36670" y="42350"/>
                </a:lnTo>
                <a:lnTo>
                  <a:pt x="36670" y="42360"/>
                </a:lnTo>
                <a:lnTo>
                  <a:pt x="36680" y="42360"/>
                </a:lnTo>
                <a:lnTo>
                  <a:pt x="36680" y="42370"/>
                </a:lnTo>
                <a:lnTo>
                  <a:pt x="36690" y="42370"/>
                </a:lnTo>
                <a:lnTo>
                  <a:pt x="36700" y="42370"/>
                </a:lnTo>
                <a:lnTo>
                  <a:pt x="36700" y="42380"/>
                </a:lnTo>
                <a:lnTo>
                  <a:pt x="36720" y="42380"/>
                </a:lnTo>
                <a:lnTo>
                  <a:pt x="36720" y="42370"/>
                </a:lnTo>
                <a:lnTo>
                  <a:pt x="36730" y="42370"/>
                </a:lnTo>
                <a:lnTo>
                  <a:pt x="36740" y="42370"/>
                </a:lnTo>
                <a:lnTo>
                  <a:pt x="36750" y="42370"/>
                </a:lnTo>
                <a:lnTo>
                  <a:pt x="36750" y="42360"/>
                </a:lnTo>
                <a:lnTo>
                  <a:pt x="36750" y="42370"/>
                </a:lnTo>
                <a:lnTo>
                  <a:pt x="36780" y="42370"/>
                </a:lnTo>
                <a:lnTo>
                  <a:pt x="36780" y="42360"/>
                </a:lnTo>
                <a:lnTo>
                  <a:pt x="36790" y="42360"/>
                </a:lnTo>
                <a:lnTo>
                  <a:pt x="36790" y="42350"/>
                </a:lnTo>
                <a:lnTo>
                  <a:pt x="36800" y="42350"/>
                </a:lnTo>
                <a:lnTo>
                  <a:pt x="36800" y="42340"/>
                </a:lnTo>
                <a:lnTo>
                  <a:pt x="36820" y="42340"/>
                </a:lnTo>
                <a:lnTo>
                  <a:pt x="36830" y="42340"/>
                </a:lnTo>
                <a:lnTo>
                  <a:pt x="36860" y="42340"/>
                </a:lnTo>
                <a:lnTo>
                  <a:pt x="36860" y="42330"/>
                </a:lnTo>
                <a:lnTo>
                  <a:pt x="36890" y="42330"/>
                </a:lnTo>
                <a:close/>
                <a:moveTo>
                  <a:pt x="37270" y="42310"/>
                </a:moveTo>
                <a:lnTo>
                  <a:pt x="37270" y="42320"/>
                </a:lnTo>
                <a:lnTo>
                  <a:pt x="37280" y="42320"/>
                </a:lnTo>
                <a:lnTo>
                  <a:pt x="37290" y="42320"/>
                </a:lnTo>
                <a:lnTo>
                  <a:pt x="37290" y="42330"/>
                </a:lnTo>
                <a:lnTo>
                  <a:pt x="37340" y="42330"/>
                </a:lnTo>
                <a:lnTo>
                  <a:pt x="37340" y="42340"/>
                </a:lnTo>
                <a:lnTo>
                  <a:pt x="37340" y="42350"/>
                </a:lnTo>
                <a:lnTo>
                  <a:pt x="37330" y="42350"/>
                </a:lnTo>
                <a:lnTo>
                  <a:pt x="37330" y="42360"/>
                </a:lnTo>
                <a:lnTo>
                  <a:pt x="37320" y="42360"/>
                </a:lnTo>
                <a:lnTo>
                  <a:pt x="37320" y="42370"/>
                </a:lnTo>
                <a:lnTo>
                  <a:pt x="37320" y="42380"/>
                </a:lnTo>
                <a:lnTo>
                  <a:pt x="37300" y="42380"/>
                </a:lnTo>
                <a:lnTo>
                  <a:pt x="37280" y="42380"/>
                </a:lnTo>
                <a:lnTo>
                  <a:pt x="37270" y="42380"/>
                </a:lnTo>
                <a:lnTo>
                  <a:pt x="37270" y="42390"/>
                </a:lnTo>
                <a:lnTo>
                  <a:pt x="37260" y="42390"/>
                </a:lnTo>
                <a:lnTo>
                  <a:pt x="37230" y="42390"/>
                </a:lnTo>
                <a:lnTo>
                  <a:pt x="37220" y="42390"/>
                </a:lnTo>
                <a:lnTo>
                  <a:pt x="37220" y="42380"/>
                </a:lnTo>
                <a:lnTo>
                  <a:pt x="37210" y="42380"/>
                </a:lnTo>
                <a:lnTo>
                  <a:pt x="37210" y="42370"/>
                </a:lnTo>
                <a:lnTo>
                  <a:pt x="37210" y="42360"/>
                </a:lnTo>
                <a:lnTo>
                  <a:pt x="37200" y="42360"/>
                </a:lnTo>
                <a:lnTo>
                  <a:pt x="37200" y="42350"/>
                </a:lnTo>
                <a:lnTo>
                  <a:pt x="37200" y="42340"/>
                </a:lnTo>
                <a:lnTo>
                  <a:pt x="37210" y="42340"/>
                </a:lnTo>
                <a:lnTo>
                  <a:pt x="37210" y="42330"/>
                </a:lnTo>
                <a:lnTo>
                  <a:pt x="37230" y="42330"/>
                </a:lnTo>
                <a:lnTo>
                  <a:pt x="37240" y="42330"/>
                </a:lnTo>
                <a:lnTo>
                  <a:pt x="37240" y="42320"/>
                </a:lnTo>
                <a:lnTo>
                  <a:pt x="37260" y="42320"/>
                </a:lnTo>
                <a:lnTo>
                  <a:pt x="37270" y="42320"/>
                </a:lnTo>
                <a:lnTo>
                  <a:pt x="37270" y="42310"/>
                </a:lnTo>
                <a:close/>
                <a:moveTo>
                  <a:pt x="34780" y="42310"/>
                </a:moveTo>
                <a:lnTo>
                  <a:pt x="34780" y="42320"/>
                </a:lnTo>
                <a:lnTo>
                  <a:pt x="34790" y="42320"/>
                </a:lnTo>
                <a:lnTo>
                  <a:pt x="34790" y="42340"/>
                </a:lnTo>
                <a:lnTo>
                  <a:pt x="34790" y="42350"/>
                </a:lnTo>
                <a:lnTo>
                  <a:pt x="34790" y="42360"/>
                </a:lnTo>
                <a:lnTo>
                  <a:pt x="34800" y="42360"/>
                </a:lnTo>
                <a:lnTo>
                  <a:pt x="34800" y="42370"/>
                </a:lnTo>
                <a:lnTo>
                  <a:pt x="34800" y="42380"/>
                </a:lnTo>
                <a:lnTo>
                  <a:pt x="34800" y="42390"/>
                </a:lnTo>
                <a:lnTo>
                  <a:pt x="34790" y="42390"/>
                </a:lnTo>
                <a:lnTo>
                  <a:pt x="34790" y="42400"/>
                </a:lnTo>
                <a:lnTo>
                  <a:pt x="34790" y="42420"/>
                </a:lnTo>
                <a:lnTo>
                  <a:pt x="34780" y="42420"/>
                </a:lnTo>
                <a:lnTo>
                  <a:pt x="34780" y="42430"/>
                </a:lnTo>
                <a:lnTo>
                  <a:pt x="34770" y="42430"/>
                </a:lnTo>
                <a:lnTo>
                  <a:pt x="34770" y="42440"/>
                </a:lnTo>
                <a:lnTo>
                  <a:pt x="34760" y="42440"/>
                </a:lnTo>
                <a:lnTo>
                  <a:pt x="34760" y="42450"/>
                </a:lnTo>
                <a:lnTo>
                  <a:pt x="34760" y="42460"/>
                </a:lnTo>
                <a:lnTo>
                  <a:pt x="34750" y="42460"/>
                </a:lnTo>
                <a:lnTo>
                  <a:pt x="34750" y="42470"/>
                </a:lnTo>
                <a:lnTo>
                  <a:pt x="34750" y="42480"/>
                </a:lnTo>
                <a:lnTo>
                  <a:pt x="34740" y="42480"/>
                </a:lnTo>
                <a:lnTo>
                  <a:pt x="34740" y="42490"/>
                </a:lnTo>
                <a:lnTo>
                  <a:pt x="34730" y="42490"/>
                </a:lnTo>
                <a:lnTo>
                  <a:pt x="34730" y="42500"/>
                </a:lnTo>
                <a:lnTo>
                  <a:pt x="34710" y="42500"/>
                </a:lnTo>
                <a:lnTo>
                  <a:pt x="34710" y="42490"/>
                </a:lnTo>
                <a:lnTo>
                  <a:pt x="34700" y="42490"/>
                </a:lnTo>
                <a:lnTo>
                  <a:pt x="34690" y="42490"/>
                </a:lnTo>
                <a:lnTo>
                  <a:pt x="34690" y="42480"/>
                </a:lnTo>
                <a:lnTo>
                  <a:pt x="34680" y="42480"/>
                </a:lnTo>
                <a:lnTo>
                  <a:pt x="34670" y="42480"/>
                </a:lnTo>
                <a:lnTo>
                  <a:pt x="34670" y="42470"/>
                </a:lnTo>
                <a:lnTo>
                  <a:pt x="34660" y="42470"/>
                </a:lnTo>
                <a:lnTo>
                  <a:pt x="34650" y="42470"/>
                </a:lnTo>
                <a:lnTo>
                  <a:pt x="34640" y="42470"/>
                </a:lnTo>
                <a:lnTo>
                  <a:pt x="34640" y="42460"/>
                </a:lnTo>
                <a:lnTo>
                  <a:pt x="34630" y="42460"/>
                </a:lnTo>
                <a:lnTo>
                  <a:pt x="34630" y="42450"/>
                </a:lnTo>
                <a:lnTo>
                  <a:pt x="34630" y="42440"/>
                </a:lnTo>
                <a:lnTo>
                  <a:pt x="34620" y="42440"/>
                </a:lnTo>
                <a:lnTo>
                  <a:pt x="34610" y="42440"/>
                </a:lnTo>
                <a:lnTo>
                  <a:pt x="34600" y="42440"/>
                </a:lnTo>
                <a:lnTo>
                  <a:pt x="34600" y="42450"/>
                </a:lnTo>
                <a:lnTo>
                  <a:pt x="34600" y="42460"/>
                </a:lnTo>
                <a:lnTo>
                  <a:pt x="34590" y="42460"/>
                </a:lnTo>
                <a:lnTo>
                  <a:pt x="34590" y="42470"/>
                </a:lnTo>
                <a:lnTo>
                  <a:pt x="34580" y="42470"/>
                </a:lnTo>
                <a:lnTo>
                  <a:pt x="34580" y="42460"/>
                </a:lnTo>
                <a:lnTo>
                  <a:pt x="34570" y="42460"/>
                </a:lnTo>
                <a:lnTo>
                  <a:pt x="34570" y="42450"/>
                </a:lnTo>
                <a:lnTo>
                  <a:pt x="34570" y="42440"/>
                </a:lnTo>
                <a:lnTo>
                  <a:pt x="34580" y="42440"/>
                </a:lnTo>
                <a:lnTo>
                  <a:pt x="34580" y="42430"/>
                </a:lnTo>
                <a:lnTo>
                  <a:pt x="34590" y="42430"/>
                </a:lnTo>
                <a:lnTo>
                  <a:pt x="34590" y="42420"/>
                </a:lnTo>
                <a:lnTo>
                  <a:pt x="34600" y="42420"/>
                </a:lnTo>
                <a:lnTo>
                  <a:pt x="34600" y="42410"/>
                </a:lnTo>
                <a:lnTo>
                  <a:pt x="34600" y="42400"/>
                </a:lnTo>
                <a:lnTo>
                  <a:pt x="34610" y="42400"/>
                </a:lnTo>
                <a:lnTo>
                  <a:pt x="34610" y="42390"/>
                </a:lnTo>
                <a:lnTo>
                  <a:pt x="34620" y="42390"/>
                </a:lnTo>
                <a:lnTo>
                  <a:pt x="34620" y="42380"/>
                </a:lnTo>
                <a:lnTo>
                  <a:pt x="34630" y="42380"/>
                </a:lnTo>
                <a:lnTo>
                  <a:pt x="34630" y="42370"/>
                </a:lnTo>
                <a:lnTo>
                  <a:pt x="34640" y="42370"/>
                </a:lnTo>
                <a:lnTo>
                  <a:pt x="34640" y="42360"/>
                </a:lnTo>
                <a:lnTo>
                  <a:pt x="34650" y="42360"/>
                </a:lnTo>
                <a:lnTo>
                  <a:pt x="34650" y="42350"/>
                </a:lnTo>
                <a:lnTo>
                  <a:pt x="34660" y="42350"/>
                </a:lnTo>
                <a:lnTo>
                  <a:pt x="34660" y="42340"/>
                </a:lnTo>
                <a:lnTo>
                  <a:pt x="34670" y="42340"/>
                </a:lnTo>
                <a:lnTo>
                  <a:pt x="34680" y="42340"/>
                </a:lnTo>
                <a:lnTo>
                  <a:pt x="34680" y="42330"/>
                </a:lnTo>
                <a:lnTo>
                  <a:pt x="34690" y="42330"/>
                </a:lnTo>
                <a:lnTo>
                  <a:pt x="34690" y="42320"/>
                </a:lnTo>
                <a:lnTo>
                  <a:pt x="34720" y="42320"/>
                </a:lnTo>
                <a:lnTo>
                  <a:pt x="34720" y="42310"/>
                </a:lnTo>
                <a:lnTo>
                  <a:pt x="34740" y="42310"/>
                </a:lnTo>
                <a:lnTo>
                  <a:pt x="34740" y="42320"/>
                </a:lnTo>
                <a:lnTo>
                  <a:pt x="34760" y="42320"/>
                </a:lnTo>
                <a:lnTo>
                  <a:pt x="34760" y="42310"/>
                </a:lnTo>
                <a:lnTo>
                  <a:pt x="34780" y="42310"/>
                </a:lnTo>
                <a:close/>
                <a:moveTo>
                  <a:pt x="35350" y="42030"/>
                </a:moveTo>
                <a:lnTo>
                  <a:pt x="35360" y="42030"/>
                </a:lnTo>
                <a:lnTo>
                  <a:pt x="35360" y="42040"/>
                </a:lnTo>
                <a:lnTo>
                  <a:pt x="35370" y="42040"/>
                </a:lnTo>
                <a:lnTo>
                  <a:pt x="35370" y="42050"/>
                </a:lnTo>
                <a:lnTo>
                  <a:pt x="35380" y="42050"/>
                </a:lnTo>
                <a:lnTo>
                  <a:pt x="35380" y="42060"/>
                </a:lnTo>
                <a:lnTo>
                  <a:pt x="35380" y="42070"/>
                </a:lnTo>
                <a:lnTo>
                  <a:pt x="35390" y="42070"/>
                </a:lnTo>
                <a:lnTo>
                  <a:pt x="35400" y="42070"/>
                </a:lnTo>
                <a:lnTo>
                  <a:pt x="35400" y="42080"/>
                </a:lnTo>
                <a:lnTo>
                  <a:pt x="35410" y="42080"/>
                </a:lnTo>
                <a:lnTo>
                  <a:pt x="35420" y="42080"/>
                </a:lnTo>
                <a:lnTo>
                  <a:pt x="35430" y="42080"/>
                </a:lnTo>
                <a:lnTo>
                  <a:pt x="35440" y="42080"/>
                </a:lnTo>
                <a:lnTo>
                  <a:pt x="35440" y="42070"/>
                </a:lnTo>
                <a:lnTo>
                  <a:pt x="35450" y="42070"/>
                </a:lnTo>
                <a:lnTo>
                  <a:pt x="35450" y="42060"/>
                </a:lnTo>
                <a:lnTo>
                  <a:pt x="35460" y="42060"/>
                </a:lnTo>
                <a:lnTo>
                  <a:pt x="35460" y="42050"/>
                </a:lnTo>
                <a:lnTo>
                  <a:pt x="35480" y="42050"/>
                </a:lnTo>
                <a:lnTo>
                  <a:pt x="35490" y="42050"/>
                </a:lnTo>
                <a:lnTo>
                  <a:pt x="35500" y="42050"/>
                </a:lnTo>
                <a:lnTo>
                  <a:pt x="35510" y="42050"/>
                </a:lnTo>
                <a:lnTo>
                  <a:pt x="35510" y="42060"/>
                </a:lnTo>
                <a:lnTo>
                  <a:pt x="35520" y="42060"/>
                </a:lnTo>
                <a:lnTo>
                  <a:pt x="35520" y="42070"/>
                </a:lnTo>
                <a:lnTo>
                  <a:pt x="35530" y="42070"/>
                </a:lnTo>
                <a:lnTo>
                  <a:pt x="35530" y="42060"/>
                </a:lnTo>
                <a:lnTo>
                  <a:pt x="35540" y="42060"/>
                </a:lnTo>
                <a:lnTo>
                  <a:pt x="35540" y="42050"/>
                </a:lnTo>
                <a:lnTo>
                  <a:pt x="35550" y="42050"/>
                </a:lnTo>
                <a:lnTo>
                  <a:pt x="35560" y="42050"/>
                </a:lnTo>
                <a:lnTo>
                  <a:pt x="35560" y="42040"/>
                </a:lnTo>
                <a:lnTo>
                  <a:pt x="35570" y="42040"/>
                </a:lnTo>
                <a:lnTo>
                  <a:pt x="35560" y="42040"/>
                </a:lnTo>
                <a:lnTo>
                  <a:pt x="35560" y="42050"/>
                </a:lnTo>
                <a:lnTo>
                  <a:pt x="35560" y="42070"/>
                </a:lnTo>
                <a:lnTo>
                  <a:pt x="35560" y="42080"/>
                </a:lnTo>
                <a:lnTo>
                  <a:pt x="35550" y="42080"/>
                </a:lnTo>
                <a:lnTo>
                  <a:pt x="35550" y="42090"/>
                </a:lnTo>
                <a:lnTo>
                  <a:pt x="35540" y="42090"/>
                </a:lnTo>
                <a:lnTo>
                  <a:pt x="35540" y="42100"/>
                </a:lnTo>
                <a:lnTo>
                  <a:pt x="35540" y="42110"/>
                </a:lnTo>
                <a:lnTo>
                  <a:pt x="35530" y="42110"/>
                </a:lnTo>
                <a:lnTo>
                  <a:pt x="35530" y="42120"/>
                </a:lnTo>
                <a:lnTo>
                  <a:pt x="35520" y="42120"/>
                </a:lnTo>
                <a:lnTo>
                  <a:pt x="35520" y="42130"/>
                </a:lnTo>
                <a:lnTo>
                  <a:pt x="35510" y="42130"/>
                </a:lnTo>
                <a:lnTo>
                  <a:pt x="35510" y="42120"/>
                </a:lnTo>
                <a:lnTo>
                  <a:pt x="35510" y="42110"/>
                </a:lnTo>
                <a:lnTo>
                  <a:pt x="35500" y="42110"/>
                </a:lnTo>
                <a:lnTo>
                  <a:pt x="35500" y="42100"/>
                </a:lnTo>
                <a:lnTo>
                  <a:pt x="35480" y="42100"/>
                </a:lnTo>
                <a:lnTo>
                  <a:pt x="35480" y="42110"/>
                </a:lnTo>
                <a:lnTo>
                  <a:pt x="35470" y="42110"/>
                </a:lnTo>
                <a:lnTo>
                  <a:pt x="35470" y="42120"/>
                </a:lnTo>
                <a:lnTo>
                  <a:pt x="35470" y="42130"/>
                </a:lnTo>
                <a:lnTo>
                  <a:pt x="35470" y="42140"/>
                </a:lnTo>
                <a:lnTo>
                  <a:pt x="35460" y="42140"/>
                </a:lnTo>
                <a:lnTo>
                  <a:pt x="35460" y="42200"/>
                </a:lnTo>
                <a:lnTo>
                  <a:pt x="35460" y="42230"/>
                </a:lnTo>
                <a:lnTo>
                  <a:pt x="35450" y="42230"/>
                </a:lnTo>
                <a:lnTo>
                  <a:pt x="35450" y="42250"/>
                </a:lnTo>
                <a:lnTo>
                  <a:pt x="35460" y="42250"/>
                </a:lnTo>
                <a:lnTo>
                  <a:pt x="35460" y="42260"/>
                </a:lnTo>
                <a:lnTo>
                  <a:pt x="35460" y="42270"/>
                </a:lnTo>
                <a:lnTo>
                  <a:pt x="35460" y="42280"/>
                </a:lnTo>
                <a:lnTo>
                  <a:pt x="35460" y="42290"/>
                </a:lnTo>
                <a:lnTo>
                  <a:pt x="35450" y="42290"/>
                </a:lnTo>
                <a:lnTo>
                  <a:pt x="35450" y="42300"/>
                </a:lnTo>
                <a:lnTo>
                  <a:pt x="35440" y="42300"/>
                </a:lnTo>
                <a:lnTo>
                  <a:pt x="35440" y="42310"/>
                </a:lnTo>
                <a:lnTo>
                  <a:pt x="35430" y="42310"/>
                </a:lnTo>
                <a:lnTo>
                  <a:pt x="35430" y="42300"/>
                </a:lnTo>
                <a:lnTo>
                  <a:pt x="35420" y="42300"/>
                </a:lnTo>
                <a:lnTo>
                  <a:pt x="35420" y="42310"/>
                </a:lnTo>
                <a:lnTo>
                  <a:pt x="35410" y="42310"/>
                </a:lnTo>
                <a:lnTo>
                  <a:pt x="35410" y="42340"/>
                </a:lnTo>
                <a:lnTo>
                  <a:pt x="35420" y="42340"/>
                </a:lnTo>
                <a:lnTo>
                  <a:pt x="35420" y="42350"/>
                </a:lnTo>
                <a:lnTo>
                  <a:pt x="35420" y="42360"/>
                </a:lnTo>
                <a:lnTo>
                  <a:pt x="35410" y="42360"/>
                </a:lnTo>
                <a:lnTo>
                  <a:pt x="35410" y="42350"/>
                </a:lnTo>
                <a:lnTo>
                  <a:pt x="35390" y="42350"/>
                </a:lnTo>
                <a:lnTo>
                  <a:pt x="35390" y="42360"/>
                </a:lnTo>
                <a:lnTo>
                  <a:pt x="35380" y="42360"/>
                </a:lnTo>
                <a:lnTo>
                  <a:pt x="35380" y="42370"/>
                </a:lnTo>
                <a:lnTo>
                  <a:pt x="35370" y="42370"/>
                </a:lnTo>
                <a:lnTo>
                  <a:pt x="35360" y="42370"/>
                </a:lnTo>
                <a:lnTo>
                  <a:pt x="35360" y="42380"/>
                </a:lnTo>
                <a:lnTo>
                  <a:pt x="35350" y="42380"/>
                </a:lnTo>
                <a:lnTo>
                  <a:pt x="35350" y="42390"/>
                </a:lnTo>
                <a:lnTo>
                  <a:pt x="35340" y="42390"/>
                </a:lnTo>
                <a:lnTo>
                  <a:pt x="35340" y="42400"/>
                </a:lnTo>
                <a:lnTo>
                  <a:pt x="35330" y="42400"/>
                </a:lnTo>
                <a:lnTo>
                  <a:pt x="35320" y="42400"/>
                </a:lnTo>
                <a:lnTo>
                  <a:pt x="35300" y="42400"/>
                </a:lnTo>
                <a:lnTo>
                  <a:pt x="35300" y="42410"/>
                </a:lnTo>
                <a:lnTo>
                  <a:pt x="35290" y="42410"/>
                </a:lnTo>
                <a:lnTo>
                  <a:pt x="35290" y="42420"/>
                </a:lnTo>
                <a:lnTo>
                  <a:pt x="35280" y="42420"/>
                </a:lnTo>
                <a:lnTo>
                  <a:pt x="35270" y="42420"/>
                </a:lnTo>
                <a:lnTo>
                  <a:pt x="35270" y="42430"/>
                </a:lnTo>
                <a:lnTo>
                  <a:pt x="35260" y="42430"/>
                </a:lnTo>
                <a:lnTo>
                  <a:pt x="35260" y="42440"/>
                </a:lnTo>
                <a:lnTo>
                  <a:pt x="35250" y="42440"/>
                </a:lnTo>
                <a:lnTo>
                  <a:pt x="35240" y="42440"/>
                </a:lnTo>
                <a:lnTo>
                  <a:pt x="35230" y="42440"/>
                </a:lnTo>
                <a:lnTo>
                  <a:pt x="35230" y="42450"/>
                </a:lnTo>
                <a:lnTo>
                  <a:pt x="35230" y="42460"/>
                </a:lnTo>
                <a:lnTo>
                  <a:pt x="35230" y="42470"/>
                </a:lnTo>
                <a:lnTo>
                  <a:pt x="35220" y="42470"/>
                </a:lnTo>
                <a:lnTo>
                  <a:pt x="35210" y="42470"/>
                </a:lnTo>
                <a:lnTo>
                  <a:pt x="35200" y="42470"/>
                </a:lnTo>
                <a:lnTo>
                  <a:pt x="35200" y="42480"/>
                </a:lnTo>
                <a:lnTo>
                  <a:pt x="35180" y="42480"/>
                </a:lnTo>
                <a:lnTo>
                  <a:pt x="35170" y="42480"/>
                </a:lnTo>
                <a:lnTo>
                  <a:pt x="35170" y="42490"/>
                </a:lnTo>
                <a:lnTo>
                  <a:pt x="35160" y="42490"/>
                </a:lnTo>
                <a:lnTo>
                  <a:pt x="35150" y="42490"/>
                </a:lnTo>
                <a:lnTo>
                  <a:pt x="35150" y="42500"/>
                </a:lnTo>
                <a:lnTo>
                  <a:pt x="35130" y="42500"/>
                </a:lnTo>
                <a:lnTo>
                  <a:pt x="35130" y="42510"/>
                </a:lnTo>
                <a:lnTo>
                  <a:pt x="35120" y="42510"/>
                </a:lnTo>
                <a:lnTo>
                  <a:pt x="35120" y="42520"/>
                </a:lnTo>
                <a:lnTo>
                  <a:pt x="35110" y="42520"/>
                </a:lnTo>
                <a:lnTo>
                  <a:pt x="35110" y="42530"/>
                </a:lnTo>
                <a:lnTo>
                  <a:pt x="35100" y="42530"/>
                </a:lnTo>
                <a:lnTo>
                  <a:pt x="35090" y="42530"/>
                </a:lnTo>
                <a:lnTo>
                  <a:pt x="35070" y="42530"/>
                </a:lnTo>
                <a:lnTo>
                  <a:pt x="35070" y="42520"/>
                </a:lnTo>
                <a:lnTo>
                  <a:pt x="35060" y="42520"/>
                </a:lnTo>
                <a:lnTo>
                  <a:pt x="35040" y="42520"/>
                </a:lnTo>
                <a:lnTo>
                  <a:pt x="35040" y="42510"/>
                </a:lnTo>
                <a:lnTo>
                  <a:pt x="35020" y="42510"/>
                </a:lnTo>
                <a:lnTo>
                  <a:pt x="35020" y="42520"/>
                </a:lnTo>
                <a:lnTo>
                  <a:pt x="35010" y="42520"/>
                </a:lnTo>
                <a:lnTo>
                  <a:pt x="35010" y="42510"/>
                </a:lnTo>
                <a:lnTo>
                  <a:pt x="34990" y="42510"/>
                </a:lnTo>
                <a:lnTo>
                  <a:pt x="34980" y="42510"/>
                </a:lnTo>
                <a:lnTo>
                  <a:pt x="34980" y="42500"/>
                </a:lnTo>
                <a:lnTo>
                  <a:pt x="34970" y="42500"/>
                </a:lnTo>
                <a:lnTo>
                  <a:pt x="34970" y="42490"/>
                </a:lnTo>
                <a:lnTo>
                  <a:pt x="34970" y="42470"/>
                </a:lnTo>
                <a:lnTo>
                  <a:pt x="34960" y="42470"/>
                </a:lnTo>
                <a:lnTo>
                  <a:pt x="34960" y="42460"/>
                </a:lnTo>
                <a:lnTo>
                  <a:pt x="34960" y="42450"/>
                </a:lnTo>
                <a:lnTo>
                  <a:pt x="34960" y="42440"/>
                </a:lnTo>
                <a:lnTo>
                  <a:pt x="34960" y="42430"/>
                </a:lnTo>
                <a:lnTo>
                  <a:pt x="34950" y="42430"/>
                </a:lnTo>
                <a:lnTo>
                  <a:pt x="34950" y="42420"/>
                </a:lnTo>
                <a:lnTo>
                  <a:pt x="34940" y="42420"/>
                </a:lnTo>
                <a:lnTo>
                  <a:pt x="34940" y="42410"/>
                </a:lnTo>
                <a:lnTo>
                  <a:pt x="34940" y="42400"/>
                </a:lnTo>
                <a:lnTo>
                  <a:pt x="34930" y="42400"/>
                </a:lnTo>
                <a:lnTo>
                  <a:pt x="34930" y="42390"/>
                </a:lnTo>
                <a:lnTo>
                  <a:pt x="34930" y="42380"/>
                </a:lnTo>
                <a:lnTo>
                  <a:pt x="34920" y="42380"/>
                </a:lnTo>
                <a:lnTo>
                  <a:pt x="34920" y="42370"/>
                </a:lnTo>
                <a:lnTo>
                  <a:pt x="34910" y="42370"/>
                </a:lnTo>
                <a:lnTo>
                  <a:pt x="34900" y="42370"/>
                </a:lnTo>
                <a:lnTo>
                  <a:pt x="34900" y="42360"/>
                </a:lnTo>
                <a:lnTo>
                  <a:pt x="34890" y="42360"/>
                </a:lnTo>
                <a:lnTo>
                  <a:pt x="34890" y="42350"/>
                </a:lnTo>
                <a:lnTo>
                  <a:pt x="34870" y="42350"/>
                </a:lnTo>
                <a:lnTo>
                  <a:pt x="34860" y="42350"/>
                </a:lnTo>
                <a:lnTo>
                  <a:pt x="34860" y="42340"/>
                </a:lnTo>
                <a:lnTo>
                  <a:pt x="34860" y="42330"/>
                </a:lnTo>
                <a:lnTo>
                  <a:pt x="34860" y="42320"/>
                </a:lnTo>
                <a:lnTo>
                  <a:pt x="34870" y="42320"/>
                </a:lnTo>
                <a:lnTo>
                  <a:pt x="34870" y="42300"/>
                </a:lnTo>
                <a:lnTo>
                  <a:pt x="34870" y="42280"/>
                </a:lnTo>
                <a:lnTo>
                  <a:pt x="34870" y="42250"/>
                </a:lnTo>
                <a:lnTo>
                  <a:pt x="34860" y="42250"/>
                </a:lnTo>
                <a:lnTo>
                  <a:pt x="34860" y="42240"/>
                </a:lnTo>
                <a:lnTo>
                  <a:pt x="34850" y="42240"/>
                </a:lnTo>
                <a:lnTo>
                  <a:pt x="34850" y="42230"/>
                </a:lnTo>
                <a:lnTo>
                  <a:pt x="34850" y="42220"/>
                </a:lnTo>
                <a:lnTo>
                  <a:pt x="34850" y="42190"/>
                </a:lnTo>
                <a:lnTo>
                  <a:pt x="34840" y="42190"/>
                </a:lnTo>
                <a:lnTo>
                  <a:pt x="34850" y="42190"/>
                </a:lnTo>
                <a:lnTo>
                  <a:pt x="34850" y="42180"/>
                </a:lnTo>
                <a:lnTo>
                  <a:pt x="34850" y="42170"/>
                </a:lnTo>
                <a:lnTo>
                  <a:pt x="34860" y="42170"/>
                </a:lnTo>
                <a:lnTo>
                  <a:pt x="34860" y="42160"/>
                </a:lnTo>
                <a:lnTo>
                  <a:pt x="34860" y="42150"/>
                </a:lnTo>
                <a:lnTo>
                  <a:pt x="34870" y="42150"/>
                </a:lnTo>
                <a:lnTo>
                  <a:pt x="34870" y="42140"/>
                </a:lnTo>
                <a:lnTo>
                  <a:pt x="34880" y="42140"/>
                </a:lnTo>
                <a:lnTo>
                  <a:pt x="34880" y="42130"/>
                </a:lnTo>
                <a:lnTo>
                  <a:pt x="34890" y="42130"/>
                </a:lnTo>
                <a:lnTo>
                  <a:pt x="34890" y="42120"/>
                </a:lnTo>
                <a:lnTo>
                  <a:pt x="34890" y="42110"/>
                </a:lnTo>
                <a:lnTo>
                  <a:pt x="34900" y="42110"/>
                </a:lnTo>
                <a:lnTo>
                  <a:pt x="34900" y="42100"/>
                </a:lnTo>
                <a:lnTo>
                  <a:pt x="34900" y="42090"/>
                </a:lnTo>
                <a:lnTo>
                  <a:pt x="34910" y="42090"/>
                </a:lnTo>
                <a:lnTo>
                  <a:pt x="34930" y="42090"/>
                </a:lnTo>
                <a:lnTo>
                  <a:pt x="34940" y="42090"/>
                </a:lnTo>
                <a:lnTo>
                  <a:pt x="34940" y="42100"/>
                </a:lnTo>
                <a:lnTo>
                  <a:pt x="34940" y="42110"/>
                </a:lnTo>
                <a:lnTo>
                  <a:pt x="34930" y="42110"/>
                </a:lnTo>
                <a:lnTo>
                  <a:pt x="34930" y="42120"/>
                </a:lnTo>
                <a:lnTo>
                  <a:pt x="34930" y="42130"/>
                </a:lnTo>
                <a:lnTo>
                  <a:pt x="34920" y="42130"/>
                </a:lnTo>
                <a:lnTo>
                  <a:pt x="34920" y="42140"/>
                </a:lnTo>
                <a:lnTo>
                  <a:pt x="34910" y="42140"/>
                </a:lnTo>
                <a:lnTo>
                  <a:pt x="34900" y="42140"/>
                </a:lnTo>
                <a:lnTo>
                  <a:pt x="34900" y="42150"/>
                </a:lnTo>
                <a:lnTo>
                  <a:pt x="34900" y="42160"/>
                </a:lnTo>
                <a:lnTo>
                  <a:pt x="34890" y="42160"/>
                </a:lnTo>
                <a:lnTo>
                  <a:pt x="34890" y="42170"/>
                </a:lnTo>
                <a:lnTo>
                  <a:pt x="34890" y="42180"/>
                </a:lnTo>
                <a:lnTo>
                  <a:pt x="34880" y="42180"/>
                </a:lnTo>
                <a:lnTo>
                  <a:pt x="34890" y="42180"/>
                </a:lnTo>
                <a:lnTo>
                  <a:pt x="34900" y="42180"/>
                </a:lnTo>
                <a:lnTo>
                  <a:pt x="34900" y="42170"/>
                </a:lnTo>
                <a:lnTo>
                  <a:pt x="34910" y="42170"/>
                </a:lnTo>
                <a:lnTo>
                  <a:pt x="34920" y="42170"/>
                </a:lnTo>
                <a:lnTo>
                  <a:pt x="34940" y="42170"/>
                </a:lnTo>
                <a:lnTo>
                  <a:pt x="34950" y="42170"/>
                </a:lnTo>
                <a:lnTo>
                  <a:pt x="34950" y="42160"/>
                </a:lnTo>
                <a:lnTo>
                  <a:pt x="34960" y="42160"/>
                </a:lnTo>
                <a:lnTo>
                  <a:pt x="34960" y="42150"/>
                </a:lnTo>
                <a:lnTo>
                  <a:pt x="34970" y="42150"/>
                </a:lnTo>
                <a:lnTo>
                  <a:pt x="34970" y="42140"/>
                </a:lnTo>
                <a:lnTo>
                  <a:pt x="34980" y="42140"/>
                </a:lnTo>
                <a:lnTo>
                  <a:pt x="34980" y="42130"/>
                </a:lnTo>
                <a:lnTo>
                  <a:pt x="34990" y="42130"/>
                </a:lnTo>
                <a:lnTo>
                  <a:pt x="34990" y="42120"/>
                </a:lnTo>
                <a:lnTo>
                  <a:pt x="35000" y="42120"/>
                </a:lnTo>
                <a:lnTo>
                  <a:pt x="35000" y="42110"/>
                </a:lnTo>
                <a:lnTo>
                  <a:pt x="35010" y="42110"/>
                </a:lnTo>
                <a:lnTo>
                  <a:pt x="35030" y="42110"/>
                </a:lnTo>
                <a:lnTo>
                  <a:pt x="35030" y="42120"/>
                </a:lnTo>
                <a:lnTo>
                  <a:pt x="35080" y="42120"/>
                </a:lnTo>
                <a:lnTo>
                  <a:pt x="35090" y="42120"/>
                </a:lnTo>
                <a:lnTo>
                  <a:pt x="35090" y="42130"/>
                </a:lnTo>
                <a:lnTo>
                  <a:pt x="35100" y="42130"/>
                </a:lnTo>
                <a:lnTo>
                  <a:pt x="35130" y="42130"/>
                </a:lnTo>
                <a:lnTo>
                  <a:pt x="35130" y="42120"/>
                </a:lnTo>
                <a:lnTo>
                  <a:pt x="35140" y="42120"/>
                </a:lnTo>
                <a:lnTo>
                  <a:pt x="35140" y="42110"/>
                </a:lnTo>
                <a:lnTo>
                  <a:pt x="35150" y="42110"/>
                </a:lnTo>
                <a:lnTo>
                  <a:pt x="35150" y="42100"/>
                </a:lnTo>
                <a:lnTo>
                  <a:pt x="35160" y="42100"/>
                </a:lnTo>
                <a:lnTo>
                  <a:pt x="35170" y="42100"/>
                </a:lnTo>
                <a:lnTo>
                  <a:pt x="35180" y="42100"/>
                </a:lnTo>
                <a:lnTo>
                  <a:pt x="35180" y="42110"/>
                </a:lnTo>
                <a:lnTo>
                  <a:pt x="35200" y="42110"/>
                </a:lnTo>
                <a:lnTo>
                  <a:pt x="35200" y="42100"/>
                </a:lnTo>
                <a:lnTo>
                  <a:pt x="35220" y="42100"/>
                </a:lnTo>
                <a:lnTo>
                  <a:pt x="35240" y="42100"/>
                </a:lnTo>
                <a:lnTo>
                  <a:pt x="35250" y="42100"/>
                </a:lnTo>
                <a:lnTo>
                  <a:pt x="35250" y="42090"/>
                </a:lnTo>
                <a:lnTo>
                  <a:pt x="35260" y="42090"/>
                </a:lnTo>
                <a:lnTo>
                  <a:pt x="35260" y="42080"/>
                </a:lnTo>
                <a:lnTo>
                  <a:pt x="35270" y="42080"/>
                </a:lnTo>
                <a:lnTo>
                  <a:pt x="35280" y="42080"/>
                </a:lnTo>
                <a:lnTo>
                  <a:pt x="35280" y="42070"/>
                </a:lnTo>
                <a:lnTo>
                  <a:pt x="35290" y="42070"/>
                </a:lnTo>
                <a:lnTo>
                  <a:pt x="35290" y="42060"/>
                </a:lnTo>
                <a:lnTo>
                  <a:pt x="35300" y="42060"/>
                </a:lnTo>
                <a:lnTo>
                  <a:pt x="35300" y="42050"/>
                </a:lnTo>
                <a:lnTo>
                  <a:pt x="35310" y="42050"/>
                </a:lnTo>
                <a:lnTo>
                  <a:pt x="35320" y="42050"/>
                </a:lnTo>
                <a:lnTo>
                  <a:pt x="35320" y="42040"/>
                </a:lnTo>
                <a:lnTo>
                  <a:pt x="35330" y="42040"/>
                </a:lnTo>
                <a:lnTo>
                  <a:pt x="35330" y="42030"/>
                </a:lnTo>
                <a:lnTo>
                  <a:pt x="35340" y="42030"/>
                </a:lnTo>
                <a:lnTo>
                  <a:pt x="35350" y="42030"/>
                </a:lnTo>
                <a:close/>
                <a:moveTo>
                  <a:pt x="35080" y="42000"/>
                </a:moveTo>
                <a:lnTo>
                  <a:pt x="35080" y="42010"/>
                </a:lnTo>
                <a:lnTo>
                  <a:pt x="35080" y="42020"/>
                </a:lnTo>
                <a:lnTo>
                  <a:pt x="35070" y="42020"/>
                </a:lnTo>
                <a:lnTo>
                  <a:pt x="35070" y="42030"/>
                </a:lnTo>
                <a:lnTo>
                  <a:pt x="35060" y="42030"/>
                </a:lnTo>
                <a:lnTo>
                  <a:pt x="35050" y="42030"/>
                </a:lnTo>
                <a:lnTo>
                  <a:pt x="35040" y="42030"/>
                </a:lnTo>
                <a:lnTo>
                  <a:pt x="35040" y="42020"/>
                </a:lnTo>
                <a:lnTo>
                  <a:pt x="35050" y="42020"/>
                </a:lnTo>
                <a:lnTo>
                  <a:pt x="35050" y="42010"/>
                </a:lnTo>
                <a:lnTo>
                  <a:pt x="35070" y="42010"/>
                </a:lnTo>
                <a:lnTo>
                  <a:pt x="35070" y="42000"/>
                </a:lnTo>
                <a:lnTo>
                  <a:pt x="35080" y="42000"/>
                </a:lnTo>
                <a:close/>
                <a:moveTo>
                  <a:pt x="35310" y="41860"/>
                </a:moveTo>
                <a:lnTo>
                  <a:pt x="35320" y="41860"/>
                </a:lnTo>
                <a:lnTo>
                  <a:pt x="35310" y="41860"/>
                </a:lnTo>
                <a:lnTo>
                  <a:pt x="35310" y="41870"/>
                </a:lnTo>
                <a:lnTo>
                  <a:pt x="35300" y="41870"/>
                </a:lnTo>
                <a:lnTo>
                  <a:pt x="35300" y="41880"/>
                </a:lnTo>
                <a:lnTo>
                  <a:pt x="35290" y="41880"/>
                </a:lnTo>
                <a:lnTo>
                  <a:pt x="35290" y="41890"/>
                </a:lnTo>
                <a:lnTo>
                  <a:pt x="35290" y="41900"/>
                </a:lnTo>
                <a:lnTo>
                  <a:pt x="35280" y="41900"/>
                </a:lnTo>
                <a:lnTo>
                  <a:pt x="35280" y="41910"/>
                </a:lnTo>
                <a:lnTo>
                  <a:pt x="35270" y="41910"/>
                </a:lnTo>
                <a:lnTo>
                  <a:pt x="35270" y="41920"/>
                </a:lnTo>
                <a:lnTo>
                  <a:pt x="35260" y="41920"/>
                </a:lnTo>
                <a:lnTo>
                  <a:pt x="35250" y="41920"/>
                </a:lnTo>
                <a:lnTo>
                  <a:pt x="35250" y="41930"/>
                </a:lnTo>
                <a:lnTo>
                  <a:pt x="35240" y="41930"/>
                </a:lnTo>
                <a:lnTo>
                  <a:pt x="35240" y="41940"/>
                </a:lnTo>
                <a:lnTo>
                  <a:pt x="35230" y="41940"/>
                </a:lnTo>
                <a:lnTo>
                  <a:pt x="35230" y="41950"/>
                </a:lnTo>
                <a:lnTo>
                  <a:pt x="35220" y="41950"/>
                </a:lnTo>
                <a:lnTo>
                  <a:pt x="35210" y="41950"/>
                </a:lnTo>
                <a:lnTo>
                  <a:pt x="35210" y="41960"/>
                </a:lnTo>
                <a:lnTo>
                  <a:pt x="35200" y="41960"/>
                </a:lnTo>
                <a:lnTo>
                  <a:pt x="35190" y="41960"/>
                </a:lnTo>
                <a:lnTo>
                  <a:pt x="35190" y="41970"/>
                </a:lnTo>
                <a:lnTo>
                  <a:pt x="35180" y="41970"/>
                </a:lnTo>
                <a:lnTo>
                  <a:pt x="35170" y="41970"/>
                </a:lnTo>
                <a:lnTo>
                  <a:pt x="35150" y="41970"/>
                </a:lnTo>
                <a:lnTo>
                  <a:pt x="35150" y="41960"/>
                </a:lnTo>
                <a:lnTo>
                  <a:pt x="35130" y="41960"/>
                </a:lnTo>
                <a:lnTo>
                  <a:pt x="35110" y="41960"/>
                </a:lnTo>
                <a:lnTo>
                  <a:pt x="35110" y="41940"/>
                </a:lnTo>
                <a:lnTo>
                  <a:pt x="35110" y="41930"/>
                </a:lnTo>
                <a:lnTo>
                  <a:pt x="35120" y="41930"/>
                </a:lnTo>
                <a:lnTo>
                  <a:pt x="35120" y="41920"/>
                </a:lnTo>
                <a:lnTo>
                  <a:pt x="35130" y="41920"/>
                </a:lnTo>
                <a:lnTo>
                  <a:pt x="35140" y="41920"/>
                </a:lnTo>
                <a:lnTo>
                  <a:pt x="35150" y="41920"/>
                </a:lnTo>
                <a:lnTo>
                  <a:pt x="35150" y="41910"/>
                </a:lnTo>
                <a:lnTo>
                  <a:pt x="35170" y="41910"/>
                </a:lnTo>
                <a:lnTo>
                  <a:pt x="35190" y="41910"/>
                </a:lnTo>
                <a:lnTo>
                  <a:pt x="35200" y="41910"/>
                </a:lnTo>
                <a:lnTo>
                  <a:pt x="35220" y="41910"/>
                </a:lnTo>
                <a:lnTo>
                  <a:pt x="35250" y="41910"/>
                </a:lnTo>
                <a:lnTo>
                  <a:pt x="35260" y="41910"/>
                </a:lnTo>
                <a:lnTo>
                  <a:pt x="35260" y="41900"/>
                </a:lnTo>
                <a:lnTo>
                  <a:pt x="35270" y="41900"/>
                </a:lnTo>
                <a:lnTo>
                  <a:pt x="35270" y="41890"/>
                </a:lnTo>
                <a:lnTo>
                  <a:pt x="35280" y="41890"/>
                </a:lnTo>
                <a:lnTo>
                  <a:pt x="35280" y="41880"/>
                </a:lnTo>
                <a:lnTo>
                  <a:pt x="35290" y="41880"/>
                </a:lnTo>
                <a:lnTo>
                  <a:pt x="35290" y="41870"/>
                </a:lnTo>
                <a:lnTo>
                  <a:pt x="35290" y="41860"/>
                </a:lnTo>
                <a:lnTo>
                  <a:pt x="35300" y="41860"/>
                </a:lnTo>
                <a:lnTo>
                  <a:pt x="35310" y="41860"/>
                </a:lnTo>
                <a:close/>
                <a:moveTo>
                  <a:pt x="35870" y="41840"/>
                </a:moveTo>
                <a:lnTo>
                  <a:pt x="35870" y="41850"/>
                </a:lnTo>
                <a:lnTo>
                  <a:pt x="35880" y="41850"/>
                </a:lnTo>
                <a:lnTo>
                  <a:pt x="35880" y="41860"/>
                </a:lnTo>
                <a:lnTo>
                  <a:pt x="35880" y="41890"/>
                </a:lnTo>
                <a:lnTo>
                  <a:pt x="35890" y="41890"/>
                </a:lnTo>
                <a:lnTo>
                  <a:pt x="35890" y="41940"/>
                </a:lnTo>
                <a:lnTo>
                  <a:pt x="35880" y="41940"/>
                </a:lnTo>
                <a:lnTo>
                  <a:pt x="35880" y="41950"/>
                </a:lnTo>
                <a:lnTo>
                  <a:pt x="35870" y="41950"/>
                </a:lnTo>
                <a:lnTo>
                  <a:pt x="35870" y="41960"/>
                </a:lnTo>
                <a:lnTo>
                  <a:pt x="35860" y="41960"/>
                </a:lnTo>
                <a:lnTo>
                  <a:pt x="35850" y="41960"/>
                </a:lnTo>
                <a:lnTo>
                  <a:pt x="35850" y="41970"/>
                </a:lnTo>
                <a:lnTo>
                  <a:pt x="35840" y="41970"/>
                </a:lnTo>
                <a:lnTo>
                  <a:pt x="35840" y="41980"/>
                </a:lnTo>
                <a:lnTo>
                  <a:pt x="35830" y="41980"/>
                </a:lnTo>
                <a:lnTo>
                  <a:pt x="35830" y="41990"/>
                </a:lnTo>
                <a:lnTo>
                  <a:pt x="35830" y="42000"/>
                </a:lnTo>
                <a:lnTo>
                  <a:pt x="35820" y="42000"/>
                </a:lnTo>
                <a:lnTo>
                  <a:pt x="35820" y="42010"/>
                </a:lnTo>
                <a:lnTo>
                  <a:pt x="35810" y="42010"/>
                </a:lnTo>
                <a:lnTo>
                  <a:pt x="35810" y="42020"/>
                </a:lnTo>
                <a:lnTo>
                  <a:pt x="35800" y="42020"/>
                </a:lnTo>
                <a:lnTo>
                  <a:pt x="35800" y="42030"/>
                </a:lnTo>
                <a:lnTo>
                  <a:pt x="35790" y="42030"/>
                </a:lnTo>
                <a:lnTo>
                  <a:pt x="35790" y="42040"/>
                </a:lnTo>
                <a:lnTo>
                  <a:pt x="35780" y="42040"/>
                </a:lnTo>
                <a:lnTo>
                  <a:pt x="35780" y="42050"/>
                </a:lnTo>
                <a:lnTo>
                  <a:pt x="35770" y="42050"/>
                </a:lnTo>
                <a:lnTo>
                  <a:pt x="35770" y="42060"/>
                </a:lnTo>
                <a:lnTo>
                  <a:pt x="35760" y="42060"/>
                </a:lnTo>
                <a:lnTo>
                  <a:pt x="35760" y="42070"/>
                </a:lnTo>
                <a:lnTo>
                  <a:pt x="35750" y="42070"/>
                </a:lnTo>
                <a:lnTo>
                  <a:pt x="35750" y="42080"/>
                </a:lnTo>
                <a:lnTo>
                  <a:pt x="35740" y="42080"/>
                </a:lnTo>
                <a:lnTo>
                  <a:pt x="35730" y="42080"/>
                </a:lnTo>
                <a:lnTo>
                  <a:pt x="35730" y="42090"/>
                </a:lnTo>
                <a:lnTo>
                  <a:pt x="35720" y="42090"/>
                </a:lnTo>
                <a:lnTo>
                  <a:pt x="35720" y="42100"/>
                </a:lnTo>
                <a:lnTo>
                  <a:pt x="35710" y="42100"/>
                </a:lnTo>
                <a:lnTo>
                  <a:pt x="35710" y="42110"/>
                </a:lnTo>
                <a:lnTo>
                  <a:pt x="35700" y="42110"/>
                </a:lnTo>
                <a:lnTo>
                  <a:pt x="35700" y="42120"/>
                </a:lnTo>
                <a:lnTo>
                  <a:pt x="35690" y="42120"/>
                </a:lnTo>
                <a:lnTo>
                  <a:pt x="35690" y="42130"/>
                </a:lnTo>
                <a:lnTo>
                  <a:pt x="35680" y="42130"/>
                </a:lnTo>
                <a:lnTo>
                  <a:pt x="35680" y="42140"/>
                </a:lnTo>
                <a:lnTo>
                  <a:pt x="35670" y="42140"/>
                </a:lnTo>
                <a:lnTo>
                  <a:pt x="35670" y="42150"/>
                </a:lnTo>
                <a:lnTo>
                  <a:pt x="35660" y="42150"/>
                </a:lnTo>
                <a:lnTo>
                  <a:pt x="35660" y="42140"/>
                </a:lnTo>
                <a:lnTo>
                  <a:pt x="35650" y="42140"/>
                </a:lnTo>
                <a:lnTo>
                  <a:pt x="35650" y="42100"/>
                </a:lnTo>
                <a:lnTo>
                  <a:pt x="35650" y="42090"/>
                </a:lnTo>
                <a:lnTo>
                  <a:pt x="35640" y="42090"/>
                </a:lnTo>
                <a:lnTo>
                  <a:pt x="35650" y="42090"/>
                </a:lnTo>
                <a:lnTo>
                  <a:pt x="35650" y="42080"/>
                </a:lnTo>
                <a:lnTo>
                  <a:pt x="35650" y="42070"/>
                </a:lnTo>
                <a:lnTo>
                  <a:pt x="35650" y="42040"/>
                </a:lnTo>
                <a:lnTo>
                  <a:pt x="35660" y="42040"/>
                </a:lnTo>
                <a:lnTo>
                  <a:pt x="35660" y="42030"/>
                </a:lnTo>
                <a:lnTo>
                  <a:pt x="35660" y="42020"/>
                </a:lnTo>
                <a:lnTo>
                  <a:pt x="35670" y="42020"/>
                </a:lnTo>
                <a:lnTo>
                  <a:pt x="35670" y="42010"/>
                </a:lnTo>
                <a:lnTo>
                  <a:pt x="35670" y="42000"/>
                </a:lnTo>
                <a:lnTo>
                  <a:pt x="35680" y="42000"/>
                </a:lnTo>
                <a:lnTo>
                  <a:pt x="35680" y="41990"/>
                </a:lnTo>
                <a:lnTo>
                  <a:pt x="35680" y="41980"/>
                </a:lnTo>
                <a:lnTo>
                  <a:pt x="35690" y="41980"/>
                </a:lnTo>
                <a:lnTo>
                  <a:pt x="35690" y="41970"/>
                </a:lnTo>
                <a:lnTo>
                  <a:pt x="35700" y="41970"/>
                </a:lnTo>
                <a:lnTo>
                  <a:pt x="35700" y="41960"/>
                </a:lnTo>
                <a:lnTo>
                  <a:pt x="35700" y="41950"/>
                </a:lnTo>
                <a:lnTo>
                  <a:pt x="35710" y="41950"/>
                </a:lnTo>
                <a:lnTo>
                  <a:pt x="35710" y="41940"/>
                </a:lnTo>
                <a:lnTo>
                  <a:pt x="35730" y="41940"/>
                </a:lnTo>
                <a:lnTo>
                  <a:pt x="35740" y="41940"/>
                </a:lnTo>
                <a:lnTo>
                  <a:pt x="35750" y="41940"/>
                </a:lnTo>
                <a:lnTo>
                  <a:pt x="35750" y="41930"/>
                </a:lnTo>
                <a:lnTo>
                  <a:pt x="35760" y="41930"/>
                </a:lnTo>
                <a:lnTo>
                  <a:pt x="35770" y="41930"/>
                </a:lnTo>
                <a:lnTo>
                  <a:pt x="35770" y="41920"/>
                </a:lnTo>
                <a:lnTo>
                  <a:pt x="35780" y="41920"/>
                </a:lnTo>
                <a:lnTo>
                  <a:pt x="35790" y="41920"/>
                </a:lnTo>
                <a:lnTo>
                  <a:pt x="35800" y="41920"/>
                </a:lnTo>
                <a:lnTo>
                  <a:pt x="35800" y="41930"/>
                </a:lnTo>
                <a:lnTo>
                  <a:pt x="35810" y="41930"/>
                </a:lnTo>
                <a:lnTo>
                  <a:pt x="35810" y="41920"/>
                </a:lnTo>
                <a:lnTo>
                  <a:pt x="35820" y="41920"/>
                </a:lnTo>
                <a:lnTo>
                  <a:pt x="35820" y="41910"/>
                </a:lnTo>
                <a:lnTo>
                  <a:pt x="35820" y="41900"/>
                </a:lnTo>
                <a:lnTo>
                  <a:pt x="35830" y="41900"/>
                </a:lnTo>
                <a:lnTo>
                  <a:pt x="35830" y="41890"/>
                </a:lnTo>
                <a:lnTo>
                  <a:pt x="35840" y="41890"/>
                </a:lnTo>
                <a:lnTo>
                  <a:pt x="35840" y="41880"/>
                </a:lnTo>
                <a:lnTo>
                  <a:pt x="35840" y="41870"/>
                </a:lnTo>
                <a:lnTo>
                  <a:pt x="35850" y="41870"/>
                </a:lnTo>
                <a:lnTo>
                  <a:pt x="35850" y="41860"/>
                </a:lnTo>
                <a:lnTo>
                  <a:pt x="35860" y="41860"/>
                </a:lnTo>
                <a:lnTo>
                  <a:pt x="35860" y="41850"/>
                </a:lnTo>
                <a:lnTo>
                  <a:pt x="35860" y="41840"/>
                </a:lnTo>
                <a:lnTo>
                  <a:pt x="35870" y="41840"/>
                </a:lnTo>
                <a:close/>
                <a:moveTo>
                  <a:pt x="36280" y="41740"/>
                </a:moveTo>
                <a:lnTo>
                  <a:pt x="36280" y="41750"/>
                </a:lnTo>
                <a:lnTo>
                  <a:pt x="36290" y="41750"/>
                </a:lnTo>
                <a:lnTo>
                  <a:pt x="36280" y="41750"/>
                </a:lnTo>
                <a:lnTo>
                  <a:pt x="36280" y="41760"/>
                </a:lnTo>
                <a:lnTo>
                  <a:pt x="36270" y="41760"/>
                </a:lnTo>
                <a:lnTo>
                  <a:pt x="36250" y="41760"/>
                </a:lnTo>
                <a:lnTo>
                  <a:pt x="36240" y="41760"/>
                </a:lnTo>
                <a:lnTo>
                  <a:pt x="36240" y="41750"/>
                </a:lnTo>
                <a:lnTo>
                  <a:pt x="36240" y="41740"/>
                </a:lnTo>
                <a:lnTo>
                  <a:pt x="36250" y="41740"/>
                </a:lnTo>
                <a:lnTo>
                  <a:pt x="36260" y="41740"/>
                </a:lnTo>
                <a:lnTo>
                  <a:pt x="36270" y="41740"/>
                </a:lnTo>
                <a:lnTo>
                  <a:pt x="36280" y="41740"/>
                </a:lnTo>
                <a:close/>
                <a:moveTo>
                  <a:pt x="35450" y="41710"/>
                </a:moveTo>
                <a:lnTo>
                  <a:pt x="35460" y="41710"/>
                </a:lnTo>
                <a:lnTo>
                  <a:pt x="35460" y="41720"/>
                </a:lnTo>
                <a:lnTo>
                  <a:pt x="35460" y="41730"/>
                </a:lnTo>
                <a:lnTo>
                  <a:pt x="35450" y="41730"/>
                </a:lnTo>
                <a:lnTo>
                  <a:pt x="35400" y="41730"/>
                </a:lnTo>
                <a:lnTo>
                  <a:pt x="35400" y="41740"/>
                </a:lnTo>
                <a:lnTo>
                  <a:pt x="35390" y="41740"/>
                </a:lnTo>
                <a:lnTo>
                  <a:pt x="35380" y="41740"/>
                </a:lnTo>
                <a:lnTo>
                  <a:pt x="35380" y="41750"/>
                </a:lnTo>
                <a:lnTo>
                  <a:pt x="35370" y="41750"/>
                </a:lnTo>
                <a:lnTo>
                  <a:pt x="35370" y="41760"/>
                </a:lnTo>
                <a:lnTo>
                  <a:pt x="35360" y="41760"/>
                </a:lnTo>
                <a:lnTo>
                  <a:pt x="35360" y="41770"/>
                </a:lnTo>
                <a:lnTo>
                  <a:pt x="35350" y="41770"/>
                </a:lnTo>
                <a:lnTo>
                  <a:pt x="35350" y="41780"/>
                </a:lnTo>
                <a:lnTo>
                  <a:pt x="35350" y="41790"/>
                </a:lnTo>
                <a:lnTo>
                  <a:pt x="35340" y="41790"/>
                </a:lnTo>
                <a:lnTo>
                  <a:pt x="35340" y="41800"/>
                </a:lnTo>
                <a:lnTo>
                  <a:pt x="35330" y="41800"/>
                </a:lnTo>
                <a:lnTo>
                  <a:pt x="35330" y="41790"/>
                </a:lnTo>
                <a:lnTo>
                  <a:pt x="35320" y="41790"/>
                </a:lnTo>
                <a:lnTo>
                  <a:pt x="35320" y="41770"/>
                </a:lnTo>
                <a:lnTo>
                  <a:pt x="35330" y="41770"/>
                </a:lnTo>
                <a:lnTo>
                  <a:pt x="35330" y="41760"/>
                </a:lnTo>
                <a:lnTo>
                  <a:pt x="35340" y="41760"/>
                </a:lnTo>
                <a:lnTo>
                  <a:pt x="35340" y="41750"/>
                </a:lnTo>
                <a:lnTo>
                  <a:pt x="35350" y="41750"/>
                </a:lnTo>
                <a:lnTo>
                  <a:pt x="35350" y="41740"/>
                </a:lnTo>
                <a:lnTo>
                  <a:pt x="35360" y="41740"/>
                </a:lnTo>
                <a:lnTo>
                  <a:pt x="35360" y="41730"/>
                </a:lnTo>
                <a:lnTo>
                  <a:pt x="35370" y="41730"/>
                </a:lnTo>
                <a:lnTo>
                  <a:pt x="35380" y="41730"/>
                </a:lnTo>
                <a:lnTo>
                  <a:pt x="35380" y="41720"/>
                </a:lnTo>
                <a:lnTo>
                  <a:pt x="35390" y="41720"/>
                </a:lnTo>
                <a:lnTo>
                  <a:pt x="35400" y="41720"/>
                </a:lnTo>
                <a:lnTo>
                  <a:pt x="35400" y="41710"/>
                </a:lnTo>
                <a:lnTo>
                  <a:pt x="35410" y="41710"/>
                </a:lnTo>
                <a:lnTo>
                  <a:pt x="35420" y="41710"/>
                </a:lnTo>
                <a:lnTo>
                  <a:pt x="35440" y="41710"/>
                </a:lnTo>
                <a:lnTo>
                  <a:pt x="35450" y="41710"/>
                </a:lnTo>
                <a:close/>
                <a:moveTo>
                  <a:pt x="35020" y="41370"/>
                </a:moveTo>
                <a:lnTo>
                  <a:pt x="35020" y="41380"/>
                </a:lnTo>
                <a:lnTo>
                  <a:pt x="35030" y="41380"/>
                </a:lnTo>
                <a:lnTo>
                  <a:pt x="35030" y="41390"/>
                </a:lnTo>
                <a:lnTo>
                  <a:pt x="35020" y="41390"/>
                </a:lnTo>
                <a:lnTo>
                  <a:pt x="35020" y="41400"/>
                </a:lnTo>
                <a:lnTo>
                  <a:pt x="35010" y="41400"/>
                </a:lnTo>
                <a:lnTo>
                  <a:pt x="35010" y="41390"/>
                </a:lnTo>
                <a:lnTo>
                  <a:pt x="35000" y="41390"/>
                </a:lnTo>
                <a:lnTo>
                  <a:pt x="34990" y="41390"/>
                </a:lnTo>
                <a:lnTo>
                  <a:pt x="34990" y="41380"/>
                </a:lnTo>
                <a:lnTo>
                  <a:pt x="35010" y="41380"/>
                </a:lnTo>
                <a:lnTo>
                  <a:pt x="35010" y="41370"/>
                </a:lnTo>
                <a:lnTo>
                  <a:pt x="35020" y="41370"/>
                </a:lnTo>
                <a:close/>
                <a:moveTo>
                  <a:pt x="36260" y="41370"/>
                </a:moveTo>
                <a:lnTo>
                  <a:pt x="36260" y="41380"/>
                </a:lnTo>
                <a:lnTo>
                  <a:pt x="36290" y="41380"/>
                </a:lnTo>
                <a:lnTo>
                  <a:pt x="36300" y="41380"/>
                </a:lnTo>
                <a:lnTo>
                  <a:pt x="36300" y="41390"/>
                </a:lnTo>
                <a:lnTo>
                  <a:pt x="36310" y="41390"/>
                </a:lnTo>
                <a:lnTo>
                  <a:pt x="36310" y="41400"/>
                </a:lnTo>
                <a:lnTo>
                  <a:pt x="36320" y="41400"/>
                </a:lnTo>
                <a:lnTo>
                  <a:pt x="36320" y="41410"/>
                </a:lnTo>
                <a:lnTo>
                  <a:pt x="36310" y="41410"/>
                </a:lnTo>
                <a:lnTo>
                  <a:pt x="36310" y="41420"/>
                </a:lnTo>
                <a:lnTo>
                  <a:pt x="36310" y="41430"/>
                </a:lnTo>
                <a:lnTo>
                  <a:pt x="36300" y="41430"/>
                </a:lnTo>
                <a:lnTo>
                  <a:pt x="36300" y="41440"/>
                </a:lnTo>
                <a:lnTo>
                  <a:pt x="36300" y="41450"/>
                </a:lnTo>
                <a:lnTo>
                  <a:pt x="36290" y="41450"/>
                </a:lnTo>
                <a:lnTo>
                  <a:pt x="36270" y="41450"/>
                </a:lnTo>
                <a:lnTo>
                  <a:pt x="36270" y="41460"/>
                </a:lnTo>
                <a:lnTo>
                  <a:pt x="36280" y="41460"/>
                </a:lnTo>
                <a:lnTo>
                  <a:pt x="36280" y="41470"/>
                </a:lnTo>
                <a:lnTo>
                  <a:pt x="36290" y="41470"/>
                </a:lnTo>
                <a:lnTo>
                  <a:pt x="36290" y="41480"/>
                </a:lnTo>
                <a:lnTo>
                  <a:pt x="36300" y="41480"/>
                </a:lnTo>
                <a:lnTo>
                  <a:pt x="36300" y="41490"/>
                </a:lnTo>
                <a:lnTo>
                  <a:pt x="36270" y="41490"/>
                </a:lnTo>
                <a:lnTo>
                  <a:pt x="36270" y="41510"/>
                </a:lnTo>
                <a:lnTo>
                  <a:pt x="36270" y="41520"/>
                </a:lnTo>
                <a:lnTo>
                  <a:pt x="36270" y="41530"/>
                </a:lnTo>
                <a:lnTo>
                  <a:pt x="36280" y="41530"/>
                </a:lnTo>
                <a:lnTo>
                  <a:pt x="36280" y="41540"/>
                </a:lnTo>
                <a:lnTo>
                  <a:pt x="36280" y="41560"/>
                </a:lnTo>
                <a:lnTo>
                  <a:pt x="36270" y="41560"/>
                </a:lnTo>
                <a:lnTo>
                  <a:pt x="36270" y="41570"/>
                </a:lnTo>
                <a:lnTo>
                  <a:pt x="36260" y="41570"/>
                </a:lnTo>
                <a:lnTo>
                  <a:pt x="36260" y="41580"/>
                </a:lnTo>
                <a:lnTo>
                  <a:pt x="36250" y="41580"/>
                </a:lnTo>
                <a:lnTo>
                  <a:pt x="36240" y="41580"/>
                </a:lnTo>
                <a:lnTo>
                  <a:pt x="36240" y="41590"/>
                </a:lnTo>
                <a:lnTo>
                  <a:pt x="36230" y="41590"/>
                </a:lnTo>
                <a:lnTo>
                  <a:pt x="36230" y="41600"/>
                </a:lnTo>
                <a:lnTo>
                  <a:pt x="36220" y="41600"/>
                </a:lnTo>
                <a:lnTo>
                  <a:pt x="36220" y="41610"/>
                </a:lnTo>
                <a:lnTo>
                  <a:pt x="36210" y="41610"/>
                </a:lnTo>
                <a:lnTo>
                  <a:pt x="36210" y="41600"/>
                </a:lnTo>
                <a:lnTo>
                  <a:pt x="36200" y="41600"/>
                </a:lnTo>
                <a:lnTo>
                  <a:pt x="36190" y="41600"/>
                </a:lnTo>
                <a:lnTo>
                  <a:pt x="36180" y="41600"/>
                </a:lnTo>
                <a:lnTo>
                  <a:pt x="36180" y="41590"/>
                </a:lnTo>
                <a:lnTo>
                  <a:pt x="36190" y="41590"/>
                </a:lnTo>
                <a:lnTo>
                  <a:pt x="36190" y="41580"/>
                </a:lnTo>
                <a:lnTo>
                  <a:pt x="36200" y="41580"/>
                </a:lnTo>
                <a:lnTo>
                  <a:pt x="36200" y="41570"/>
                </a:lnTo>
                <a:lnTo>
                  <a:pt x="36210" y="41570"/>
                </a:lnTo>
                <a:lnTo>
                  <a:pt x="36210" y="41560"/>
                </a:lnTo>
                <a:lnTo>
                  <a:pt x="36190" y="41560"/>
                </a:lnTo>
                <a:lnTo>
                  <a:pt x="36190" y="41570"/>
                </a:lnTo>
                <a:lnTo>
                  <a:pt x="36170" y="41570"/>
                </a:lnTo>
                <a:lnTo>
                  <a:pt x="36160" y="41570"/>
                </a:lnTo>
                <a:lnTo>
                  <a:pt x="36160" y="41540"/>
                </a:lnTo>
                <a:lnTo>
                  <a:pt x="36160" y="41520"/>
                </a:lnTo>
                <a:lnTo>
                  <a:pt x="36150" y="41520"/>
                </a:lnTo>
                <a:lnTo>
                  <a:pt x="36150" y="41510"/>
                </a:lnTo>
                <a:lnTo>
                  <a:pt x="36150" y="41500"/>
                </a:lnTo>
                <a:lnTo>
                  <a:pt x="36140" y="41500"/>
                </a:lnTo>
                <a:lnTo>
                  <a:pt x="36140" y="41490"/>
                </a:lnTo>
                <a:lnTo>
                  <a:pt x="36150" y="41490"/>
                </a:lnTo>
                <a:lnTo>
                  <a:pt x="36150" y="41480"/>
                </a:lnTo>
                <a:lnTo>
                  <a:pt x="36150" y="41470"/>
                </a:lnTo>
                <a:lnTo>
                  <a:pt x="36160" y="41470"/>
                </a:lnTo>
                <a:lnTo>
                  <a:pt x="36160" y="41460"/>
                </a:lnTo>
                <a:lnTo>
                  <a:pt x="36170" y="41460"/>
                </a:lnTo>
                <a:lnTo>
                  <a:pt x="36190" y="41460"/>
                </a:lnTo>
                <a:lnTo>
                  <a:pt x="36200" y="41460"/>
                </a:lnTo>
                <a:lnTo>
                  <a:pt x="36200" y="41450"/>
                </a:lnTo>
                <a:lnTo>
                  <a:pt x="36210" y="41450"/>
                </a:lnTo>
                <a:lnTo>
                  <a:pt x="36210" y="41440"/>
                </a:lnTo>
                <a:lnTo>
                  <a:pt x="36210" y="41410"/>
                </a:lnTo>
                <a:lnTo>
                  <a:pt x="36210" y="41400"/>
                </a:lnTo>
                <a:lnTo>
                  <a:pt x="36220" y="41400"/>
                </a:lnTo>
                <a:lnTo>
                  <a:pt x="36220" y="41390"/>
                </a:lnTo>
                <a:lnTo>
                  <a:pt x="36230" y="41390"/>
                </a:lnTo>
                <a:lnTo>
                  <a:pt x="36230" y="41380"/>
                </a:lnTo>
                <a:lnTo>
                  <a:pt x="36240" y="41380"/>
                </a:lnTo>
                <a:lnTo>
                  <a:pt x="36240" y="41370"/>
                </a:lnTo>
                <a:lnTo>
                  <a:pt x="36250" y="41370"/>
                </a:lnTo>
                <a:lnTo>
                  <a:pt x="36260" y="41370"/>
                </a:lnTo>
                <a:close/>
                <a:moveTo>
                  <a:pt x="34820" y="41310"/>
                </a:moveTo>
                <a:lnTo>
                  <a:pt x="34820" y="41320"/>
                </a:lnTo>
                <a:lnTo>
                  <a:pt x="34830" y="41320"/>
                </a:lnTo>
                <a:lnTo>
                  <a:pt x="34830" y="41330"/>
                </a:lnTo>
                <a:lnTo>
                  <a:pt x="34840" y="41330"/>
                </a:lnTo>
                <a:lnTo>
                  <a:pt x="34840" y="41320"/>
                </a:lnTo>
                <a:lnTo>
                  <a:pt x="34850" y="41320"/>
                </a:lnTo>
                <a:lnTo>
                  <a:pt x="34850" y="41330"/>
                </a:lnTo>
                <a:lnTo>
                  <a:pt x="34880" y="41330"/>
                </a:lnTo>
                <a:lnTo>
                  <a:pt x="34890" y="41330"/>
                </a:lnTo>
                <a:lnTo>
                  <a:pt x="34890" y="41340"/>
                </a:lnTo>
                <a:lnTo>
                  <a:pt x="34890" y="41350"/>
                </a:lnTo>
                <a:lnTo>
                  <a:pt x="34890" y="41360"/>
                </a:lnTo>
                <a:lnTo>
                  <a:pt x="34890" y="41370"/>
                </a:lnTo>
                <a:lnTo>
                  <a:pt x="34880" y="41370"/>
                </a:lnTo>
                <a:lnTo>
                  <a:pt x="34880" y="41380"/>
                </a:lnTo>
                <a:lnTo>
                  <a:pt x="34870" y="41380"/>
                </a:lnTo>
                <a:lnTo>
                  <a:pt x="34870" y="41370"/>
                </a:lnTo>
                <a:lnTo>
                  <a:pt x="34870" y="41360"/>
                </a:lnTo>
                <a:lnTo>
                  <a:pt x="34860" y="41360"/>
                </a:lnTo>
                <a:lnTo>
                  <a:pt x="34850" y="41360"/>
                </a:lnTo>
                <a:lnTo>
                  <a:pt x="34840" y="41360"/>
                </a:lnTo>
                <a:lnTo>
                  <a:pt x="34830" y="41360"/>
                </a:lnTo>
                <a:lnTo>
                  <a:pt x="34820" y="41360"/>
                </a:lnTo>
                <a:lnTo>
                  <a:pt x="34810" y="41360"/>
                </a:lnTo>
                <a:lnTo>
                  <a:pt x="34800" y="41360"/>
                </a:lnTo>
                <a:lnTo>
                  <a:pt x="34800" y="41340"/>
                </a:lnTo>
                <a:lnTo>
                  <a:pt x="34800" y="41320"/>
                </a:lnTo>
                <a:lnTo>
                  <a:pt x="34790" y="41320"/>
                </a:lnTo>
                <a:lnTo>
                  <a:pt x="34810" y="41320"/>
                </a:lnTo>
                <a:lnTo>
                  <a:pt x="34810" y="41310"/>
                </a:lnTo>
                <a:lnTo>
                  <a:pt x="34820" y="41310"/>
                </a:lnTo>
                <a:close/>
                <a:moveTo>
                  <a:pt x="36360" y="41320"/>
                </a:moveTo>
                <a:lnTo>
                  <a:pt x="36360" y="41330"/>
                </a:lnTo>
                <a:lnTo>
                  <a:pt x="36360" y="41350"/>
                </a:lnTo>
                <a:lnTo>
                  <a:pt x="36360" y="41380"/>
                </a:lnTo>
                <a:lnTo>
                  <a:pt x="36350" y="41380"/>
                </a:lnTo>
                <a:lnTo>
                  <a:pt x="36350" y="41390"/>
                </a:lnTo>
                <a:lnTo>
                  <a:pt x="36340" y="41390"/>
                </a:lnTo>
                <a:lnTo>
                  <a:pt x="36340" y="41400"/>
                </a:lnTo>
                <a:lnTo>
                  <a:pt x="36330" y="41400"/>
                </a:lnTo>
                <a:lnTo>
                  <a:pt x="36330" y="41410"/>
                </a:lnTo>
                <a:lnTo>
                  <a:pt x="36330" y="41400"/>
                </a:lnTo>
                <a:lnTo>
                  <a:pt x="36320" y="41400"/>
                </a:lnTo>
                <a:lnTo>
                  <a:pt x="36330" y="41400"/>
                </a:lnTo>
                <a:lnTo>
                  <a:pt x="36330" y="41390"/>
                </a:lnTo>
                <a:lnTo>
                  <a:pt x="36330" y="41380"/>
                </a:lnTo>
                <a:lnTo>
                  <a:pt x="36330" y="41370"/>
                </a:lnTo>
                <a:lnTo>
                  <a:pt x="36340" y="41370"/>
                </a:lnTo>
                <a:lnTo>
                  <a:pt x="36340" y="41360"/>
                </a:lnTo>
                <a:lnTo>
                  <a:pt x="36340" y="41330"/>
                </a:lnTo>
                <a:lnTo>
                  <a:pt x="36330" y="41330"/>
                </a:lnTo>
                <a:lnTo>
                  <a:pt x="36330" y="41320"/>
                </a:lnTo>
                <a:lnTo>
                  <a:pt x="36320" y="41320"/>
                </a:lnTo>
                <a:lnTo>
                  <a:pt x="36320" y="41330"/>
                </a:lnTo>
                <a:lnTo>
                  <a:pt x="36310" y="41330"/>
                </a:lnTo>
                <a:lnTo>
                  <a:pt x="36300" y="41330"/>
                </a:lnTo>
                <a:lnTo>
                  <a:pt x="36300" y="41320"/>
                </a:lnTo>
                <a:lnTo>
                  <a:pt x="36310" y="41320"/>
                </a:lnTo>
                <a:lnTo>
                  <a:pt x="36310" y="41310"/>
                </a:lnTo>
                <a:lnTo>
                  <a:pt x="36320" y="41310"/>
                </a:lnTo>
                <a:lnTo>
                  <a:pt x="36320" y="41300"/>
                </a:lnTo>
                <a:lnTo>
                  <a:pt x="36330" y="41300"/>
                </a:lnTo>
                <a:lnTo>
                  <a:pt x="36380" y="41300"/>
                </a:lnTo>
                <a:lnTo>
                  <a:pt x="36380" y="41310"/>
                </a:lnTo>
                <a:lnTo>
                  <a:pt x="36370" y="41310"/>
                </a:lnTo>
                <a:lnTo>
                  <a:pt x="36360" y="41310"/>
                </a:lnTo>
                <a:lnTo>
                  <a:pt x="36360" y="41320"/>
                </a:lnTo>
                <a:close/>
                <a:moveTo>
                  <a:pt x="36410" y="41290"/>
                </a:moveTo>
                <a:lnTo>
                  <a:pt x="36410" y="41300"/>
                </a:lnTo>
                <a:lnTo>
                  <a:pt x="36410" y="41310"/>
                </a:lnTo>
                <a:lnTo>
                  <a:pt x="36400" y="41310"/>
                </a:lnTo>
                <a:lnTo>
                  <a:pt x="36400" y="41300"/>
                </a:lnTo>
                <a:lnTo>
                  <a:pt x="36390" y="41300"/>
                </a:lnTo>
                <a:lnTo>
                  <a:pt x="36390" y="41290"/>
                </a:lnTo>
                <a:lnTo>
                  <a:pt x="36390" y="41280"/>
                </a:lnTo>
                <a:lnTo>
                  <a:pt x="36400" y="41280"/>
                </a:lnTo>
                <a:lnTo>
                  <a:pt x="36410" y="41280"/>
                </a:lnTo>
                <a:lnTo>
                  <a:pt x="36410" y="41270"/>
                </a:lnTo>
                <a:lnTo>
                  <a:pt x="36420" y="41270"/>
                </a:lnTo>
                <a:lnTo>
                  <a:pt x="36420" y="41280"/>
                </a:lnTo>
                <a:lnTo>
                  <a:pt x="36410" y="41280"/>
                </a:lnTo>
                <a:lnTo>
                  <a:pt x="36410" y="41290"/>
                </a:lnTo>
                <a:close/>
                <a:moveTo>
                  <a:pt x="35560" y="41280"/>
                </a:moveTo>
                <a:lnTo>
                  <a:pt x="35570" y="41280"/>
                </a:lnTo>
                <a:lnTo>
                  <a:pt x="35570" y="41290"/>
                </a:lnTo>
                <a:lnTo>
                  <a:pt x="35570" y="41300"/>
                </a:lnTo>
                <a:lnTo>
                  <a:pt x="35580" y="41300"/>
                </a:lnTo>
                <a:lnTo>
                  <a:pt x="35580" y="41310"/>
                </a:lnTo>
                <a:lnTo>
                  <a:pt x="35600" y="41310"/>
                </a:lnTo>
                <a:lnTo>
                  <a:pt x="35600" y="41300"/>
                </a:lnTo>
                <a:lnTo>
                  <a:pt x="35620" y="41300"/>
                </a:lnTo>
                <a:lnTo>
                  <a:pt x="35620" y="41310"/>
                </a:lnTo>
                <a:lnTo>
                  <a:pt x="35620" y="41300"/>
                </a:lnTo>
                <a:lnTo>
                  <a:pt x="35630" y="41300"/>
                </a:lnTo>
                <a:lnTo>
                  <a:pt x="35630" y="41290"/>
                </a:lnTo>
                <a:lnTo>
                  <a:pt x="35650" y="41290"/>
                </a:lnTo>
                <a:lnTo>
                  <a:pt x="35650" y="41300"/>
                </a:lnTo>
                <a:lnTo>
                  <a:pt x="35660" y="41300"/>
                </a:lnTo>
                <a:lnTo>
                  <a:pt x="35660" y="41310"/>
                </a:lnTo>
                <a:lnTo>
                  <a:pt x="35660" y="41330"/>
                </a:lnTo>
                <a:lnTo>
                  <a:pt x="35670" y="41330"/>
                </a:lnTo>
                <a:lnTo>
                  <a:pt x="35680" y="41330"/>
                </a:lnTo>
                <a:lnTo>
                  <a:pt x="35680" y="41320"/>
                </a:lnTo>
                <a:lnTo>
                  <a:pt x="35690" y="41320"/>
                </a:lnTo>
                <a:lnTo>
                  <a:pt x="35690" y="41330"/>
                </a:lnTo>
                <a:lnTo>
                  <a:pt x="35690" y="41350"/>
                </a:lnTo>
                <a:lnTo>
                  <a:pt x="35680" y="41350"/>
                </a:lnTo>
                <a:lnTo>
                  <a:pt x="35680" y="41360"/>
                </a:lnTo>
                <a:lnTo>
                  <a:pt x="35670" y="41360"/>
                </a:lnTo>
                <a:lnTo>
                  <a:pt x="35670" y="41370"/>
                </a:lnTo>
                <a:lnTo>
                  <a:pt x="35660" y="41370"/>
                </a:lnTo>
                <a:lnTo>
                  <a:pt x="35650" y="41370"/>
                </a:lnTo>
                <a:lnTo>
                  <a:pt x="35650" y="41380"/>
                </a:lnTo>
                <a:lnTo>
                  <a:pt x="35640" y="41380"/>
                </a:lnTo>
                <a:lnTo>
                  <a:pt x="35630" y="41380"/>
                </a:lnTo>
                <a:lnTo>
                  <a:pt x="35630" y="41400"/>
                </a:lnTo>
                <a:lnTo>
                  <a:pt x="35630" y="41410"/>
                </a:lnTo>
                <a:lnTo>
                  <a:pt x="35640" y="41410"/>
                </a:lnTo>
                <a:lnTo>
                  <a:pt x="35640" y="41430"/>
                </a:lnTo>
                <a:lnTo>
                  <a:pt x="35620" y="41430"/>
                </a:lnTo>
                <a:lnTo>
                  <a:pt x="35620" y="41440"/>
                </a:lnTo>
                <a:lnTo>
                  <a:pt x="35600" y="41440"/>
                </a:lnTo>
                <a:lnTo>
                  <a:pt x="35590" y="41440"/>
                </a:lnTo>
                <a:lnTo>
                  <a:pt x="35590" y="41450"/>
                </a:lnTo>
                <a:lnTo>
                  <a:pt x="35580" y="41450"/>
                </a:lnTo>
                <a:lnTo>
                  <a:pt x="35580" y="41440"/>
                </a:lnTo>
                <a:lnTo>
                  <a:pt x="35570" y="41440"/>
                </a:lnTo>
                <a:lnTo>
                  <a:pt x="35570" y="41450"/>
                </a:lnTo>
                <a:lnTo>
                  <a:pt x="35560" y="41450"/>
                </a:lnTo>
                <a:lnTo>
                  <a:pt x="35560" y="41460"/>
                </a:lnTo>
                <a:lnTo>
                  <a:pt x="35550" y="41460"/>
                </a:lnTo>
                <a:lnTo>
                  <a:pt x="35550" y="41470"/>
                </a:lnTo>
                <a:lnTo>
                  <a:pt x="35550" y="41480"/>
                </a:lnTo>
                <a:lnTo>
                  <a:pt x="35550" y="41490"/>
                </a:lnTo>
                <a:lnTo>
                  <a:pt x="35550" y="41500"/>
                </a:lnTo>
                <a:lnTo>
                  <a:pt x="35540" y="41500"/>
                </a:lnTo>
                <a:lnTo>
                  <a:pt x="35540" y="41510"/>
                </a:lnTo>
                <a:lnTo>
                  <a:pt x="35530" y="41510"/>
                </a:lnTo>
                <a:lnTo>
                  <a:pt x="35530" y="41520"/>
                </a:lnTo>
                <a:lnTo>
                  <a:pt x="35520" y="41520"/>
                </a:lnTo>
                <a:lnTo>
                  <a:pt x="35520" y="41530"/>
                </a:lnTo>
                <a:lnTo>
                  <a:pt x="35510" y="41530"/>
                </a:lnTo>
                <a:lnTo>
                  <a:pt x="35490" y="41530"/>
                </a:lnTo>
                <a:lnTo>
                  <a:pt x="35480" y="41530"/>
                </a:lnTo>
                <a:lnTo>
                  <a:pt x="35480" y="41520"/>
                </a:lnTo>
                <a:lnTo>
                  <a:pt x="35460" y="41520"/>
                </a:lnTo>
                <a:lnTo>
                  <a:pt x="35460" y="41530"/>
                </a:lnTo>
                <a:lnTo>
                  <a:pt x="35440" y="41530"/>
                </a:lnTo>
                <a:lnTo>
                  <a:pt x="35440" y="41520"/>
                </a:lnTo>
                <a:lnTo>
                  <a:pt x="35430" y="41520"/>
                </a:lnTo>
                <a:lnTo>
                  <a:pt x="35430" y="41530"/>
                </a:lnTo>
                <a:lnTo>
                  <a:pt x="35420" y="41530"/>
                </a:lnTo>
                <a:lnTo>
                  <a:pt x="35400" y="41530"/>
                </a:lnTo>
                <a:lnTo>
                  <a:pt x="35400" y="41520"/>
                </a:lnTo>
                <a:lnTo>
                  <a:pt x="35390" y="41520"/>
                </a:lnTo>
                <a:lnTo>
                  <a:pt x="35390" y="41510"/>
                </a:lnTo>
                <a:lnTo>
                  <a:pt x="35380" y="41510"/>
                </a:lnTo>
                <a:lnTo>
                  <a:pt x="35390" y="41510"/>
                </a:lnTo>
                <a:lnTo>
                  <a:pt x="35390" y="41490"/>
                </a:lnTo>
                <a:lnTo>
                  <a:pt x="35390" y="41480"/>
                </a:lnTo>
                <a:lnTo>
                  <a:pt x="35380" y="41480"/>
                </a:lnTo>
                <a:lnTo>
                  <a:pt x="35370" y="41480"/>
                </a:lnTo>
                <a:lnTo>
                  <a:pt x="35360" y="41480"/>
                </a:lnTo>
                <a:lnTo>
                  <a:pt x="35360" y="41490"/>
                </a:lnTo>
                <a:lnTo>
                  <a:pt x="35350" y="41490"/>
                </a:lnTo>
                <a:lnTo>
                  <a:pt x="35340" y="41490"/>
                </a:lnTo>
                <a:lnTo>
                  <a:pt x="35340" y="41480"/>
                </a:lnTo>
                <a:lnTo>
                  <a:pt x="35330" y="41480"/>
                </a:lnTo>
                <a:lnTo>
                  <a:pt x="35340" y="41480"/>
                </a:lnTo>
                <a:lnTo>
                  <a:pt x="35340" y="41470"/>
                </a:lnTo>
                <a:lnTo>
                  <a:pt x="35340" y="41460"/>
                </a:lnTo>
                <a:lnTo>
                  <a:pt x="35350" y="41460"/>
                </a:lnTo>
                <a:lnTo>
                  <a:pt x="35350" y="41450"/>
                </a:lnTo>
                <a:lnTo>
                  <a:pt x="35410" y="41450"/>
                </a:lnTo>
                <a:lnTo>
                  <a:pt x="35410" y="41440"/>
                </a:lnTo>
                <a:lnTo>
                  <a:pt x="35420" y="41440"/>
                </a:lnTo>
                <a:lnTo>
                  <a:pt x="35430" y="41440"/>
                </a:lnTo>
                <a:lnTo>
                  <a:pt x="35430" y="41430"/>
                </a:lnTo>
                <a:lnTo>
                  <a:pt x="35430" y="41410"/>
                </a:lnTo>
                <a:lnTo>
                  <a:pt x="35430" y="41400"/>
                </a:lnTo>
                <a:lnTo>
                  <a:pt x="35430" y="41390"/>
                </a:lnTo>
                <a:lnTo>
                  <a:pt x="35440" y="41390"/>
                </a:lnTo>
                <a:lnTo>
                  <a:pt x="35440" y="41380"/>
                </a:lnTo>
                <a:lnTo>
                  <a:pt x="35440" y="41370"/>
                </a:lnTo>
                <a:lnTo>
                  <a:pt x="35450" y="41370"/>
                </a:lnTo>
                <a:lnTo>
                  <a:pt x="35450" y="41360"/>
                </a:lnTo>
                <a:lnTo>
                  <a:pt x="35450" y="41340"/>
                </a:lnTo>
                <a:lnTo>
                  <a:pt x="35450" y="41330"/>
                </a:lnTo>
                <a:lnTo>
                  <a:pt x="35460" y="41330"/>
                </a:lnTo>
                <a:lnTo>
                  <a:pt x="35470" y="41330"/>
                </a:lnTo>
                <a:lnTo>
                  <a:pt x="35470" y="41320"/>
                </a:lnTo>
                <a:lnTo>
                  <a:pt x="35480" y="41320"/>
                </a:lnTo>
                <a:lnTo>
                  <a:pt x="35490" y="41320"/>
                </a:lnTo>
                <a:lnTo>
                  <a:pt x="35490" y="41330"/>
                </a:lnTo>
                <a:lnTo>
                  <a:pt x="35500" y="41330"/>
                </a:lnTo>
                <a:lnTo>
                  <a:pt x="35510" y="41330"/>
                </a:lnTo>
                <a:lnTo>
                  <a:pt x="35530" y="41330"/>
                </a:lnTo>
                <a:lnTo>
                  <a:pt x="35530" y="41320"/>
                </a:lnTo>
                <a:lnTo>
                  <a:pt x="35530" y="41310"/>
                </a:lnTo>
                <a:lnTo>
                  <a:pt x="35530" y="41300"/>
                </a:lnTo>
                <a:lnTo>
                  <a:pt x="35530" y="41290"/>
                </a:lnTo>
                <a:lnTo>
                  <a:pt x="35540" y="41290"/>
                </a:lnTo>
                <a:lnTo>
                  <a:pt x="35540" y="41280"/>
                </a:lnTo>
                <a:lnTo>
                  <a:pt x="35540" y="41270"/>
                </a:lnTo>
                <a:lnTo>
                  <a:pt x="35550" y="41270"/>
                </a:lnTo>
                <a:lnTo>
                  <a:pt x="35550" y="41260"/>
                </a:lnTo>
                <a:lnTo>
                  <a:pt x="35560" y="41260"/>
                </a:lnTo>
                <a:lnTo>
                  <a:pt x="35560" y="41250"/>
                </a:lnTo>
                <a:lnTo>
                  <a:pt x="35570" y="41250"/>
                </a:lnTo>
                <a:lnTo>
                  <a:pt x="35580" y="41250"/>
                </a:lnTo>
                <a:lnTo>
                  <a:pt x="35580" y="41260"/>
                </a:lnTo>
                <a:lnTo>
                  <a:pt x="35580" y="41270"/>
                </a:lnTo>
                <a:lnTo>
                  <a:pt x="35570" y="41270"/>
                </a:lnTo>
                <a:lnTo>
                  <a:pt x="35570" y="41280"/>
                </a:lnTo>
                <a:lnTo>
                  <a:pt x="35560" y="41280"/>
                </a:lnTo>
                <a:close/>
                <a:moveTo>
                  <a:pt x="35920" y="41130"/>
                </a:moveTo>
                <a:lnTo>
                  <a:pt x="35930" y="41130"/>
                </a:lnTo>
                <a:lnTo>
                  <a:pt x="35930" y="41140"/>
                </a:lnTo>
                <a:lnTo>
                  <a:pt x="35930" y="41160"/>
                </a:lnTo>
                <a:lnTo>
                  <a:pt x="35920" y="41160"/>
                </a:lnTo>
                <a:lnTo>
                  <a:pt x="35920" y="41170"/>
                </a:lnTo>
                <a:lnTo>
                  <a:pt x="35930" y="41170"/>
                </a:lnTo>
                <a:lnTo>
                  <a:pt x="35930" y="41180"/>
                </a:lnTo>
                <a:lnTo>
                  <a:pt x="35940" y="41180"/>
                </a:lnTo>
                <a:lnTo>
                  <a:pt x="35940" y="41190"/>
                </a:lnTo>
                <a:lnTo>
                  <a:pt x="35930" y="41190"/>
                </a:lnTo>
                <a:lnTo>
                  <a:pt x="35930" y="41200"/>
                </a:lnTo>
                <a:lnTo>
                  <a:pt x="35930" y="41210"/>
                </a:lnTo>
                <a:lnTo>
                  <a:pt x="35920" y="41210"/>
                </a:lnTo>
                <a:lnTo>
                  <a:pt x="35920" y="41220"/>
                </a:lnTo>
                <a:lnTo>
                  <a:pt x="35910" y="41220"/>
                </a:lnTo>
                <a:lnTo>
                  <a:pt x="35910" y="41230"/>
                </a:lnTo>
                <a:lnTo>
                  <a:pt x="35900" y="41230"/>
                </a:lnTo>
                <a:lnTo>
                  <a:pt x="35900" y="41240"/>
                </a:lnTo>
                <a:lnTo>
                  <a:pt x="35890" y="41240"/>
                </a:lnTo>
                <a:lnTo>
                  <a:pt x="35890" y="41250"/>
                </a:lnTo>
                <a:lnTo>
                  <a:pt x="35890" y="41260"/>
                </a:lnTo>
                <a:lnTo>
                  <a:pt x="35880" y="41260"/>
                </a:lnTo>
                <a:lnTo>
                  <a:pt x="35880" y="41270"/>
                </a:lnTo>
                <a:lnTo>
                  <a:pt x="35870" y="41270"/>
                </a:lnTo>
                <a:lnTo>
                  <a:pt x="35870" y="41260"/>
                </a:lnTo>
                <a:lnTo>
                  <a:pt x="35860" y="41260"/>
                </a:lnTo>
                <a:lnTo>
                  <a:pt x="35860" y="41250"/>
                </a:lnTo>
                <a:lnTo>
                  <a:pt x="35860" y="41230"/>
                </a:lnTo>
                <a:lnTo>
                  <a:pt x="35880" y="41230"/>
                </a:lnTo>
                <a:lnTo>
                  <a:pt x="35880" y="41220"/>
                </a:lnTo>
                <a:lnTo>
                  <a:pt x="35880" y="41210"/>
                </a:lnTo>
                <a:lnTo>
                  <a:pt x="35890" y="41210"/>
                </a:lnTo>
                <a:lnTo>
                  <a:pt x="35890" y="41200"/>
                </a:lnTo>
                <a:lnTo>
                  <a:pt x="35880" y="41200"/>
                </a:lnTo>
                <a:lnTo>
                  <a:pt x="35880" y="41190"/>
                </a:lnTo>
                <a:lnTo>
                  <a:pt x="35870" y="41190"/>
                </a:lnTo>
                <a:lnTo>
                  <a:pt x="35870" y="41200"/>
                </a:lnTo>
                <a:lnTo>
                  <a:pt x="35860" y="41200"/>
                </a:lnTo>
                <a:lnTo>
                  <a:pt x="35860" y="41220"/>
                </a:lnTo>
                <a:lnTo>
                  <a:pt x="35840" y="41220"/>
                </a:lnTo>
                <a:lnTo>
                  <a:pt x="35840" y="41230"/>
                </a:lnTo>
                <a:lnTo>
                  <a:pt x="35830" y="41230"/>
                </a:lnTo>
                <a:lnTo>
                  <a:pt x="35810" y="41230"/>
                </a:lnTo>
                <a:lnTo>
                  <a:pt x="35810" y="41220"/>
                </a:lnTo>
                <a:lnTo>
                  <a:pt x="35810" y="41200"/>
                </a:lnTo>
                <a:lnTo>
                  <a:pt x="35800" y="41200"/>
                </a:lnTo>
                <a:lnTo>
                  <a:pt x="35790" y="41200"/>
                </a:lnTo>
                <a:lnTo>
                  <a:pt x="35790" y="41210"/>
                </a:lnTo>
                <a:lnTo>
                  <a:pt x="35780" y="41210"/>
                </a:lnTo>
                <a:lnTo>
                  <a:pt x="35770" y="41210"/>
                </a:lnTo>
                <a:lnTo>
                  <a:pt x="35760" y="41210"/>
                </a:lnTo>
                <a:lnTo>
                  <a:pt x="35760" y="41220"/>
                </a:lnTo>
                <a:lnTo>
                  <a:pt x="35750" y="41220"/>
                </a:lnTo>
                <a:lnTo>
                  <a:pt x="35750" y="41210"/>
                </a:lnTo>
                <a:lnTo>
                  <a:pt x="35740" y="41210"/>
                </a:lnTo>
                <a:lnTo>
                  <a:pt x="35740" y="41180"/>
                </a:lnTo>
                <a:lnTo>
                  <a:pt x="35740" y="41170"/>
                </a:lnTo>
                <a:lnTo>
                  <a:pt x="35750" y="41170"/>
                </a:lnTo>
                <a:lnTo>
                  <a:pt x="35770" y="41170"/>
                </a:lnTo>
                <a:lnTo>
                  <a:pt x="35780" y="41170"/>
                </a:lnTo>
                <a:lnTo>
                  <a:pt x="35780" y="41160"/>
                </a:lnTo>
                <a:lnTo>
                  <a:pt x="35790" y="41160"/>
                </a:lnTo>
                <a:lnTo>
                  <a:pt x="35800" y="41160"/>
                </a:lnTo>
                <a:lnTo>
                  <a:pt x="35800" y="41150"/>
                </a:lnTo>
                <a:lnTo>
                  <a:pt x="35820" y="41150"/>
                </a:lnTo>
                <a:lnTo>
                  <a:pt x="35820" y="41160"/>
                </a:lnTo>
                <a:lnTo>
                  <a:pt x="35830" y="41160"/>
                </a:lnTo>
                <a:lnTo>
                  <a:pt x="35840" y="41160"/>
                </a:lnTo>
                <a:lnTo>
                  <a:pt x="35840" y="41150"/>
                </a:lnTo>
                <a:lnTo>
                  <a:pt x="35850" y="41150"/>
                </a:lnTo>
                <a:lnTo>
                  <a:pt x="35870" y="41150"/>
                </a:lnTo>
                <a:lnTo>
                  <a:pt x="35870" y="41140"/>
                </a:lnTo>
                <a:lnTo>
                  <a:pt x="35880" y="41140"/>
                </a:lnTo>
                <a:lnTo>
                  <a:pt x="35890" y="41140"/>
                </a:lnTo>
                <a:lnTo>
                  <a:pt x="35900" y="41140"/>
                </a:lnTo>
                <a:lnTo>
                  <a:pt x="35900" y="41130"/>
                </a:lnTo>
                <a:lnTo>
                  <a:pt x="35920" y="41130"/>
                </a:lnTo>
                <a:close/>
                <a:moveTo>
                  <a:pt x="35750" y="41120"/>
                </a:moveTo>
                <a:lnTo>
                  <a:pt x="35750" y="41130"/>
                </a:lnTo>
                <a:lnTo>
                  <a:pt x="35760" y="41130"/>
                </a:lnTo>
                <a:lnTo>
                  <a:pt x="35760" y="41140"/>
                </a:lnTo>
                <a:lnTo>
                  <a:pt x="35750" y="41140"/>
                </a:lnTo>
                <a:lnTo>
                  <a:pt x="35750" y="41150"/>
                </a:lnTo>
                <a:lnTo>
                  <a:pt x="35740" y="41150"/>
                </a:lnTo>
                <a:lnTo>
                  <a:pt x="35740" y="41160"/>
                </a:lnTo>
                <a:lnTo>
                  <a:pt x="35730" y="41160"/>
                </a:lnTo>
                <a:lnTo>
                  <a:pt x="35720" y="41160"/>
                </a:lnTo>
                <a:lnTo>
                  <a:pt x="35710" y="41160"/>
                </a:lnTo>
                <a:lnTo>
                  <a:pt x="35710" y="41150"/>
                </a:lnTo>
                <a:lnTo>
                  <a:pt x="35700" y="41150"/>
                </a:lnTo>
                <a:lnTo>
                  <a:pt x="35700" y="41140"/>
                </a:lnTo>
                <a:lnTo>
                  <a:pt x="35690" y="41140"/>
                </a:lnTo>
                <a:lnTo>
                  <a:pt x="35690" y="41130"/>
                </a:lnTo>
                <a:lnTo>
                  <a:pt x="35700" y="41130"/>
                </a:lnTo>
                <a:lnTo>
                  <a:pt x="35710" y="41130"/>
                </a:lnTo>
                <a:lnTo>
                  <a:pt x="35720" y="41130"/>
                </a:lnTo>
                <a:lnTo>
                  <a:pt x="35730" y="41130"/>
                </a:lnTo>
                <a:lnTo>
                  <a:pt x="35740" y="41130"/>
                </a:lnTo>
                <a:lnTo>
                  <a:pt x="35740" y="41120"/>
                </a:lnTo>
                <a:lnTo>
                  <a:pt x="35750" y="41120"/>
                </a:lnTo>
                <a:close/>
                <a:moveTo>
                  <a:pt x="36900" y="41120"/>
                </a:moveTo>
                <a:lnTo>
                  <a:pt x="36910" y="41120"/>
                </a:lnTo>
                <a:lnTo>
                  <a:pt x="36910" y="41130"/>
                </a:lnTo>
                <a:lnTo>
                  <a:pt x="36910" y="41140"/>
                </a:lnTo>
                <a:lnTo>
                  <a:pt x="36920" y="41140"/>
                </a:lnTo>
                <a:lnTo>
                  <a:pt x="36920" y="41150"/>
                </a:lnTo>
                <a:lnTo>
                  <a:pt x="36920" y="41160"/>
                </a:lnTo>
                <a:lnTo>
                  <a:pt x="36930" y="41160"/>
                </a:lnTo>
                <a:lnTo>
                  <a:pt x="36930" y="41180"/>
                </a:lnTo>
                <a:lnTo>
                  <a:pt x="36930" y="41190"/>
                </a:lnTo>
                <a:lnTo>
                  <a:pt x="36930" y="41200"/>
                </a:lnTo>
                <a:lnTo>
                  <a:pt x="36940" y="41200"/>
                </a:lnTo>
                <a:lnTo>
                  <a:pt x="36940" y="41210"/>
                </a:lnTo>
                <a:lnTo>
                  <a:pt x="36940" y="41220"/>
                </a:lnTo>
                <a:lnTo>
                  <a:pt x="36950" y="41220"/>
                </a:lnTo>
                <a:lnTo>
                  <a:pt x="36950" y="41230"/>
                </a:lnTo>
                <a:lnTo>
                  <a:pt x="36950" y="41240"/>
                </a:lnTo>
                <a:lnTo>
                  <a:pt x="36960" y="41240"/>
                </a:lnTo>
                <a:lnTo>
                  <a:pt x="36960" y="41250"/>
                </a:lnTo>
                <a:lnTo>
                  <a:pt x="36960" y="41260"/>
                </a:lnTo>
                <a:lnTo>
                  <a:pt x="36960" y="41270"/>
                </a:lnTo>
                <a:lnTo>
                  <a:pt x="36970" y="41270"/>
                </a:lnTo>
                <a:lnTo>
                  <a:pt x="36970" y="41280"/>
                </a:lnTo>
                <a:lnTo>
                  <a:pt x="36970" y="41300"/>
                </a:lnTo>
                <a:lnTo>
                  <a:pt x="36970" y="41320"/>
                </a:lnTo>
                <a:lnTo>
                  <a:pt x="36980" y="41320"/>
                </a:lnTo>
                <a:lnTo>
                  <a:pt x="36990" y="41320"/>
                </a:lnTo>
                <a:lnTo>
                  <a:pt x="36990" y="41330"/>
                </a:lnTo>
                <a:lnTo>
                  <a:pt x="37000" y="41330"/>
                </a:lnTo>
                <a:lnTo>
                  <a:pt x="37000" y="41370"/>
                </a:lnTo>
                <a:lnTo>
                  <a:pt x="37000" y="41380"/>
                </a:lnTo>
                <a:lnTo>
                  <a:pt x="37000" y="41410"/>
                </a:lnTo>
                <a:lnTo>
                  <a:pt x="37010" y="41410"/>
                </a:lnTo>
                <a:lnTo>
                  <a:pt x="37010" y="41420"/>
                </a:lnTo>
                <a:lnTo>
                  <a:pt x="37000" y="41420"/>
                </a:lnTo>
                <a:lnTo>
                  <a:pt x="37000" y="41430"/>
                </a:lnTo>
                <a:lnTo>
                  <a:pt x="37010" y="41430"/>
                </a:lnTo>
                <a:lnTo>
                  <a:pt x="37010" y="41440"/>
                </a:lnTo>
                <a:lnTo>
                  <a:pt x="37010" y="41470"/>
                </a:lnTo>
                <a:lnTo>
                  <a:pt x="37010" y="41480"/>
                </a:lnTo>
                <a:lnTo>
                  <a:pt x="37020" y="41480"/>
                </a:lnTo>
                <a:lnTo>
                  <a:pt x="37020" y="41490"/>
                </a:lnTo>
                <a:lnTo>
                  <a:pt x="37030" y="41490"/>
                </a:lnTo>
                <a:lnTo>
                  <a:pt x="37030" y="41500"/>
                </a:lnTo>
                <a:lnTo>
                  <a:pt x="37030" y="41520"/>
                </a:lnTo>
                <a:lnTo>
                  <a:pt x="37040" y="41520"/>
                </a:lnTo>
                <a:lnTo>
                  <a:pt x="37040" y="41530"/>
                </a:lnTo>
                <a:lnTo>
                  <a:pt x="37040" y="41540"/>
                </a:lnTo>
                <a:lnTo>
                  <a:pt x="37050" y="41540"/>
                </a:lnTo>
                <a:lnTo>
                  <a:pt x="37050" y="41560"/>
                </a:lnTo>
                <a:lnTo>
                  <a:pt x="37050" y="41570"/>
                </a:lnTo>
                <a:lnTo>
                  <a:pt x="37050" y="41590"/>
                </a:lnTo>
                <a:lnTo>
                  <a:pt x="37050" y="41600"/>
                </a:lnTo>
                <a:lnTo>
                  <a:pt x="37060" y="41600"/>
                </a:lnTo>
                <a:lnTo>
                  <a:pt x="37060" y="41610"/>
                </a:lnTo>
                <a:lnTo>
                  <a:pt x="37060" y="41620"/>
                </a:lnTo>
                <a:lnTo>
                  <a:pt x="37070" y="41620"/>
                </a:lnTo>
                <a:lnTo>
                  <a:pt x="37070" y="41630"/>
                </a:lnTo>
                <a:lnTo>
                  <a:pt x="37070" y="41640"/>
                </a:lnTo>
                <a:lnTo>
                  <a:pt x="37080" y="41640"/>
                </a:lnTo>
                <a:lnTo>
                  <a:pt x="37080" y="41660"/>
                </a:lnTo>
                <a:lnTo>
                  <a:pt x="37090" y="41660"/>
                </a:lnTo>
                <a:lnTo>
                  <a:pt x="37090" y="41670"/>
                </a:lnTo>
                <a:lnTo>
                  <a:pt x="37090" y="41680"/>
                </a:lnTo>
                <a:lnTo>
                  <a:pt x="37090" y="41690"/>
                </a:lnTo>
                <a:lnTo>
                  <a:pt x="37100" y="41690"/>
                </a:lnTo>
                <a:lnTo>
                  <a:pt x="37100" y="41700"/>
                </a:lnTo>
                <a:lnTo>
                  <a:pt x="37100" y="41720"/>
                </a:lnTo>
                <a:lnTo>
                  <a:pt x="37100" y="41730"/>
                </a:lnTo>
                <a:lnTo>
                  <a:pt x="37090" y="41730"/>
                </a:lnTo>
                <a:lnTo>
                  <a:pt x="37090" y="41740"/>
                </a:lnTo>
                <a:lnTo>
                  <a:pt x="37100" y="41740"/>
                </a:lnTo>
                <a:lnTo>
                  <a:pt x="37100" y="41750"/>
                </a:lnTo>
                <a:lnTo>
                  <a:pt x="37100" y="41770"/>
                </a:lnTo>
                <a:lnTo>
                  <a:pt x="37120" y="41770"/>
                </a:lnTo>
                <a:lnTo>
                  <a:pt x="37120" y="41780"/>
                </a:lnTo>
                <a:lnTo>
                  <a:pt x="37130" y="41780"/>
                </a:lnTo>
                <a:lnTo>
                  <a:pt x="37130" y="41790"/>
                </a:lnTo>
                <a:lnTo>
                  <a:pt x="37130" y="41810"/>
                </a:lnTo>
                <a:lnTo>
                  <a:pt x="37140" y="41810"/>
                </a:lnTo>
                <a:lnTo>
                  <a:pt x="37140" y="41820"/>
                </a:lnTo>
                <a:lnTo>
                  <a:pt x="37150" y="41820"/>
                </a:lnTo>
                <a:lnTo>
                  <a:pt x="37160" y="41820"/>
                </a:lnTo>
                <a:lnTo>
                  <a:pt x="37160" y="41830"/>
                </a:lnTo>
                <a:lnTo>
                  <a:pt x="37160" y="41840"/>
                </a:lnTo>
                <a:lnTo>
                  <a:pt x="37170" y="41840"/>
                </a:lnTo>
                <a:lnTo>
                  <a:pt x="37170" y="41870"/>
                </a:lnTo>
                <a:lnTo>
                  <a:pt x="37170" y="41890"/>
                </a:lnTo>
                <a:lnTo>
                  <a:pt x="37170" y="41900"/>
                </a:lnTo>
                <a:lnTo>
                  <a:pt x="37180" y="41900"/>
                </a:lnTo>
                <a:lnTo>
                  <a:pt x="37180" y="41910"/>
                </a:lnTo>
                <a:lnTo>
                  <a:pt x="37180" y="41920"/>
                </a:lnTo>
                <a:lnTo>
                  <a:pt x="37180" y="41950"/>
                </a:lnTo>
                <a:lnTo>
                  <a:pt x="37180" y="41970"/>
                </a:lnTo>
                <a:lnTo>
                  <a:pt x="37190" y="41970"/>
                </a:lnTo>
                <a:lnTo>
                  <a:pt x="37190" y="41980"/>
                </a:lnTo>
                <a:lnTo>
                  <a:pt x="37190" y="41990"/>
                </a:lnTo>
                <a:lnTo>
                  <a:pt x="37190" y="42000"/>
                </a:lnTo>
                <a:lnTo>
                  <a:pt x="37200" y="42000"/>
                </a:lnTo>
                <a:lnTo>
                  <a:pt x="37200" y="42010"/>
                </a:lnTo>
                <a:lnTo>
                  <a:pt x="37210" y="42010"/>
                </a:lnTo>
                <a:lnTo>
                  <a:pt x="37210" y="42060"/>
                </a:lnTo>
                <a:lnTo>
                  <a:pt x="37210" y="42070"/>
                </a:lnTo>
                <a:lnTo>
                  <a:pt x="37210" y="42080"/>
                </a:lnTo>
                <a:lnTo>
                  <a:pt x="37210" y="42100"/>
                </a:lnTo>
                <a:lnTo>
                  <a:pt x="37210" y="42110"/>
                </a:lnTo>
                <a:lnTo>
                  <a:pt x="37220" y="42110"/>
                </a:lnTo>
                <a:lnTo>
                  <a:pt x="37220" y="42120"/>
                </a:lnTo>
                <a:lnTo>
                  <a:pt x="37230" y="42120"/>
                </a:lnTo>
                <a:lnTo>
                  <a:pt x="37230" y="42130"/>
                </a:lnTo>
                <a:lnTo>
                  <a:pt x="37230" y="42140"/>
                </a:lnTo>
                <a:lnTo>
                  <a:pt x="37230" y="42150"/>
                </a:lnTo>
                <a:lnTo>
                  <a:pt x="37240" y="42150"/>
                </a:lnTo>
                <a:lnTo>
                  <a:pt x="37240" y="42160"/>
                </a:lnTo>
                <a:lnTo>
                  <a:pt x="37250" y="42160"/>
                </a:lnTo>
                <a:lnTo>
                  <a:pt x="37250" y="42170"/>
                </a:lnTo>
                <a:lnTo>
                  <a:pt x="37250" y="42180"/>
                </a:lnTo>
                <a:lnTo>
                  <a:pt x="37250" y="42200"/>
                </a:lnTo>
                <a:lnTo>
                  <a:pt x="37260" y="42200"/>
                </a:lnTo>
                <a:lnTo>
                  <a:pt x="37260" y="42210"/>
                </a:lnTo>
                <a:lnTo>
                  <a:pt x="37270" y="42210"/>
                </a:lnTo>
                <a:lnTo>
                  <a:pt x="37270" y="42220"/>
                </a:lnTo>
                <a:lnTo>
                  <a:pt x="37260" y="42220"/>
                </a:lnTo>
                <a:lnTo>
                  <a:pt x="37260" y="42230"/>
                </a:lnTo>
                <a:lnTo>
                  <a:pt x="37260" y="42240"/>
                </a:lnTo>
                <a:lnTo>
                  <a:pt x="37250" y="42240"/>
                </a:lnTo>
                <a:lnTo>
                  <a:pt x="37250" y="42250"/>
                </a:lnTo>
                <a:lnTo>
                  <a:pt x="37240" y="42250"/>
                </a:lnTo>
                <a:lnTo>
                  <a:pt x="37240" y="42260"/>
                </a:lnTo>
                <a:lnTo>
                  <a:pt x="37230" y="42260"/>
                </a:lnTo>
                <a:lnTo>
                  <a:pt x="37220" y="42260"/>
                </a:lnTo>
                <a:lnTo>
                  <a:pt x="37220" y="42270"/>
                </a:lnTo>
                <a:lnTo>
                  <a:pt x="37210" y="42270"/>
                </a:lnTo>
                <a:lnTo>
                  <a:pt x="37200" y="42270"/>
                </a:lnTo>
                <a:lnTo>
                  <a:pt x="37190" y="42270"/>
                </a:lnTo>
                <a:lnTo>
                  <a:pt x="37190" y="42260"/>
                </a:lnTo>
                <a:lnTo>
                  <a:pt x="37180" y="42260"/>
                </a:lnTo>
                <a:lnTo>
                  <a:pt x="37180" y="42270"/>
                </a:lnTo>
                <a:lnTo>
                  <a:pt x="37160" y="42270"/>
                </a:lnTo>
                <a:lnTo>
                  <a:pt x="37120" y="42270"/>
                </a:lnTo>
                <a:lnTo>
                  <a:pt x="37110" y="42270"/>
                </a:lnTo>
                <a:lnTo>
                  <a:pt x="37110" y="42280"/>
                </a:lnTo>
                <a:lnTo>
                  <a:pt x="37100" y="42280"/>
                </a:lnTo>
                <a:lnTo>
                  <a:pt x="37070" y="42280"/>
                </a:lnTo>
                <a:lnTo>
                  <a:pt x="37070" y="42290"/>
                </a:lnTo>
                <a:lnTo>
                  <a:pt x="37050" y="42290"/>
                </a:lnTo>
                <a:lnTo>
                  <a:pt x="37040" y="42290"/>
                </a:lnTo>
                <a:lnTo>
                  <a:pt x="37040" y="42280"/>
                </a:lnTo>
                <a:lnTo>
                  <a:pt x="37030" y="42280"/>
                </a:lnTo>
                <a:lnTo>
                  <a:pt x="37020" y="42280"/>
                </a:lnTo>
                <a:lnTo>
                  <a:pt x="37020" y="42270"/>
                </a:lnTo>
                <a:lnTo>
                  <a:pt x="37020" y="42260"/>
                </a:lnTo>
                <a:lnTo>
                  <a:pt x="37020" y="42250"/>
                </a:lnTo>
                <a:lnTo>
                  <a:pt x="37010" y="42250"/>
                </a:lnTo>
                <a:lnTo>
                  <a:pt x="37010" y="42240"/>
                </a:lnTo>
                <a:lnTo>
                  <a:pt x="37000" y="42240"/>
                </a:lnTo>
                <a:lnTo>
                  <a:pt x="37000" y="42230"/>
                </a:lnTo>
                <a:lnTo>
                  <a:pt x="37000" y="42220"/>
                </a:lnTo>
                <a:lnTo>
                  <a:pt x="36990" y="42220"/>
                </a:lnTo>
                <a:lnTo>
                  <a:pt x="36990" y="42210"/>
                </a:lnTo>
                <a:lnTo>
                  <a:pt x="36980" y="42210"/>
                </a:lnTo>
                <a:lnTo>
                  <a:pt x="36970" y="42210"/>
                </a:lnTo>
                <a:lnTo>
                  <a:pt x="36970" y="42200"/>
                </a:lnTo>
                <a:lnTo>
                  <a:pt x="36960" y="42200"/>
                </a:lnTo>
                <a:lnTo>
                  <a:pt x="36960" y="42190"/>
                </a:lnTo>
                <a:lnTo>
                  <a:pt x="36950" y="42190"/>
                </a:lnTo>
                <a:lnTo>
                  <a:pt x="36950" y="42180"/>
                </a:lnTo>
                <a:lnTo>
                  <a:pt x="36940" y="42180"/>
                </a:lnTo>
                <a:lnTo>
                  <a:pt x="36930" y="42180"/>
                </a:lnTo>
                <a:lnTo>
                  <a:pt x="36930" y="42170"/>
                </a:lnTo>
                <a:lnTo>
                  <a:pt x="36910" y="42170"/>
                </a:lnTo>
                <a:lnTo>
                  <a:pt x="36890" y="42170"/>
                </a:lnTo>
                <a:lnTo>
                  <a:pt x="36890" y="42160"/>
                </a:lnTo>
                <a:lnTo>
                  <a:pt x="36880" y="42160"/>
                </a:lnTo>
                <a:lnTo>
                  <a:pt x="36870" y="42160"/>
                </a:lnTo>
                <a:lnTo>
                  <a:pt x="36870" y="42150"/>
                </a:lnTo>
                <a:lnTo>
                  <a:pt x="36860" y="42150"/>
                </a:lnTo>
                <a:lnTo>
                  <a:pt x="36850" y="42150"/>
                </a:lnTo>
                <a:lnTo>
                  <a:pt x="36840" y="42150"/>
                </a:lnTo>
                <a:lnTo>
                  <a:pt x="36840" y="42140"/>
                </a:lnTo>
                <a:lnTo>
                  <a:pt x="36860" y="42140"/>
                </a:lnTo>
                <a:lnTo>
                  <a:pt x="36870" y="42140"/>
                </a:lnTo>
                <a:lnTo>
                  <a:pt x="36870" y="42130"/>
                </a:lnTo>
                <a:lnTo>
                  <a:pt x="36860" y="42130"/>
                </a:lnTo>
                <a:lnTo>
                  <a:pt x="36860" y="42120"/>
                </a:lnTo>
                <a:lnTo>
                  <a:pt x="36860" y="42110"/>
                </a:lnTo>
                <a:lnTo>
                  <a:pt x="36830" y="42110"/>
                </a:lnTo>
                <a:lnTo>
                  <a:pt x="36820" y="42110"/>
                </a:lnTo>
                <a:lnTo>
                  <a:pt x="36820" y="42100"/>
                </a:lnTo>
                <a:lnTo>
                  <a:pt x="36820" y="42110"/>
                </a:lnTo>
                <a:lnTo>
                  <a:pt x="36800" y="42110"/>
                </a:lnTo>
                <a:lnTo>
                  <a:pt x="36800" y="42100"/>
                </a:lnTo>
                <a:lnTo>
                  <a:pt x="36800" y="42090"/>
                </a:lnTo>
                <a:lnTo>
                  <a:pt x="36790" y="42090"/>
                </a:lnTo>
                <a:lnTo>
                  <a:pt x="36790" y="42080"/>
                </a:lnTo>
                <a:lnTo>
                  <a:pt x="36780" y="42080"/>
                </a:lnTo>
                <a:lnTo>
                  <a:pt x="36770" y="42080"/>
                </a:lnTo>
                <a:lnTo>
                  <a:pt x="36770" y="42070"/>
                </a:lnTo>
                <a:lnTo>
                  <a:pt x="36760" y="42070"/>
                </a:lnTo>
                <a:lnTo>
                  <a:pt x="36750" y="42070"/>
                </a:lnTo>
                <a:lnTo>
                  <a:pt x="36720" y="42070"/>
                </a:lnTo>
                <a:lnTo>
                  <a:pt x="36700" y="42070"/>
                </a:lnTo>
                <a:lnTo>
                  <a:pt x="36690" y="42070"/>
                </a:lnTo>
                <a:lnTo>
                  <a:pt x="36680" y="42070"/>
                </a:lnTo>
                <a:lnTo>
                  <a:pt x="36680" y="42060"/>
                </a:lnTo>
                <a:lnTo>
                  <a:pt x="36670" y="42060"/>
                </a:lnTo>
                <a:lnTo>
                  <a:pt x="36670" y="42050"/>
                </a:lnTo>
                <a:lnTo>
                  <a:pt x="36630" y="42050"/>
                </a:lnTo>
                <a:lnTo>
                  <a:pt x="36600" y="42050"/>
                </a:lnTo>
                <a:lnTo>
                  <a:pt x="36590" y="42050"/>
                </a:lnTo>
                <a:lnTo>
                  <a:pt x="36550" y="42050"/>
                </a:lnTo>
                <a:lnTo>
                  <a:pt x="36540" y="42050"/>
                </a:lnTo>
                <a:lnTo>
                  <a:pt x="36520" y="42050"/>
                </a:lnTo>
                <a:lnTo>
                  <a:pt x="36500" y="42050"/>
                </a:lnTo>
                <a:lnTo>
                  <a:pt x="36500" y="42060"/>
                </a:lnTo>
                <a:lnTo>
                  <a:pt x="36490" y="42060"/>
                </a:lnTo>
                <a:lnTo>
                  <a:pt x="36490" y="42050"/>
                </a:lnTo>
                <a:lnTo>
                  <a:pt x="36490" y="42040"/>
                </a:lnTo>
                <a:lnTo>
                  <a:pt x="36490" y="42030"/>
                </a:lnTo>
                <a:lnTo>
                  <a:pt x="36480" y="42030"/>
                </a:lnTo>
                <a:lnTo>
                  <a:pt x="36490" y="42030"/>
                </a:lnTo>
                <a:lnTo>
                  <a:pt x="36490" y="42020"/>
                </a:lnTo>
                <a:lnTo>
                  <a:pt x="36480" y="42020"/>
                </a:lnTo>
                <a:lnTo>
                  <a:pt x="36480" y="42030"/>
                </a:lnTo>
                <a:lnTo>
                  <a:pt x="36460" y="42030"/>
                </a:lnTo>
                <a:lnTo>
                  <a:pt x="36450" y="42030"/>
                </a:lnTo>
                <a:lnTo>
                  <a:pt x="36450" y="42040"/>
                </a:lnTo>
                <a:lnTo>
                  <a:pt x="36450" y="42060"/>
                </a:lnTo>
                <a:lnTo>
                  <a:pt x="36440" y="42060"/>
                </a:lnTo>
                <a:lnTo>
                  <a:pt x="36440" y="42070"/>
                </a:lnTo>
                <a:lnTo>
                  <a:pt x="36430" y="42070"/>
                </a:lnTo>
                <a:lnTo>
                  <a:pt x="36430" y="42080"/>
                </a:lnTo>
                <a:lnTo>
                  <a:pt x="36420" y="42080"/>
                </a:lnTo>
                <a:lnTo>
                  <a:pt x="36410" y="42080"/>
                </a:lnTo>
                <a:lnTo>
                  <a:pt x="36410" y="42090"/>
                </a:lnTo>
                <a:lnTo>
                  <a:pt x="36410" y="42080"/>
                </a:lnTo>
                <a:lnTo>
                  <a:pt x="36400" y="42080"/>
                </a:lnTo>
                <a:lnTo>
                  <a:pt x="36400" y="42090"/>
                </a:lnTo>
                <a:lnTo>
                  <a:pt x="36390" y="42090"/>
                </a:lnTo>
                <a:lnTo>
                  <a:pt x="36380" y="42090"/>
                </a:lnTo>
                <a:lnTo>
                  <a:pt x="36380" y="42100"/>
                </a:lnTo>
                <a:lnTo>
                  <a:pt x="36370" y="42100"/>
                </a:lnTo>
                <a:lnTo>
                  <a:pt x="36360" y="42100"/>
                </a:lnTo>
                <a:lnTo>
                  <a:pt x="36350" y="42100"/>
                </a:lnTo>
                <a:lnTo>
                  <a:pt x="36350" y="42110"/>
                </a:lnTo>
                <a:lnTo>
                  <a:pt x="36340" y="42110"/>
                </a:lnTo>
                <a:lnTo>
                  <a:pt x="36340" y="42120"/>
                </a:lnTo>
                <a:lnTo>
                  <a:pt x="36330" y="42120"/>
                </a:lnTo>
                <a:lnTo>
                  <a:pt x="36330" y="42130"/>
                </a:lnTo>
                <a:lnTo>
                  <a:pt x="36320" y="42130"/>
                </a:lnTo>
                <a:lnTo>
                  <a:pt x="36320" y="42140"/>
                </a:lnTo>
                <a:lnTo>
                  <a:pt x="36310" y="42140"/>
                </a:lnTo>
                <a:lnTo>
                  <a:pt x="36300" y="42140"/>
                </a:lnTo>
                <a:lnTo>
                  <a:pt x="36300" y="42150"/>
                </a:lnTo>
                <a:lnTo>
                  <a:pt x="36300" y="42140"/>
                </a:lnTo>
                <a:lnTo>
                  <a:pt x="36290" y="42140"/>
                </a:lnTo>
                <a:lnTo>
                  <a:pt x="36290" y="42130"/>
                </a:lnTo>
                <a:lnTo>
                  <a:pt x="36300" y="42130"/>
                </a:lnTo>
                <a:lnTo>
                  <a:pt x="36300" y="42120"/>
                </a:lnTo>
                <a:lnTo>
                  <a:pt x="36300" y="42100"/>
                </a:lnTo>
                <a:lnTo>
                  <a:pt x="36310" y="42100"/>
                </a:lnTo>
                <a:lnTo>
                  <a:pt x="36310" y="42090"/>
                </a:lnTo>
                <a:lnTo>
                  <a:pt x="36320" y="42090"/>
                </a:lnTo>
                <a:lnTo>
                  <a:pt x="36320" y="42080"/>
                </a:lnTo>
                <a:lnTo>
                  <a:pt x="36330" y="42080"/>
                </a:lnTo>
                <a:lnTo>
                  <a:pt x="36340" y="42080"/>
                </a:lnTo>
                <a:lnTo>
                  <a:pt x="36340" y="42070"/>
                </a:lnTo>
                <a:lnTo>
                  <a:pt x="36340" y="42060"/>
                </a:lnTo>
                <a:lnTo>
                  <a:pt x="36320" y="42060"/>
                </a:lnTo>
                <a:lnTo>
                  <a:pt x="36320" y="42070"/>
                </a:lnTo>
                <a:lnTo>
                  <a:pt x="36310" y="42070"/>
                </a:lnTo>
                <a:lnTo>
                  <a:pt x="36310" y="42080"/>
                </a:lnTo>
                <a:lnTo>
                  <a:pt x="36300" y="42080"/>
                </a:lnTo>
                <a:lnTo>
                  <a:pt x="36300" y="42090"/>
                </a:lnTo>
                <a:lnTo>
                  <a:pt x="36290" y="42090"/>
                </a:lnTo>
                <a:lnTo>
                  <a:pt x="36290" y="42100"/>
                </a:lnTo>
                <a:lnTo>
                  <a:pt x="36280" y="42100"/>
                </a:lnTo>
                <a:lnTo>
                  <a:pt x="36280" y="42110"/>
                </a:lnTo>
                <a:lnTo>
                  <a:pt x="36270" y="42110"/>
                </a:lnTo>
                <a:lnTo>
                  <a:pt x="36270" y="42120"/>
                </a:lnTo>
                <a:lnTo>
                  <a:pt x="36270" y="42130"/>
                </a:lnTo>
                <a:lnTo>
                  <a:pt x="36260" y="42130"/>
                </a:lnTo>
                <a:lnTo>
                  <a:pt x="36260" y="42140"/>
                </a:lnTo>
                <a:lnTo>
                  <a:pt x="36250" y="42140"/>
                </a:lnTo>
                <a:lnTo>
                  <a:pt x="36250" y="42150"/>
                </a:lnTo>
                <a:lnTo>
                  <a:pt x="36240" y="42150"/>
                </a:lnTo>
                <a:lnTo>
                  <a:pt x="36240" y="42160"/>
                </a:lnTo>
                <a:lnTo>
                  <a:pt x="36240" y="42170"/>
                </a:lnTo>
                <a:lnTo>
                  <a:pt x="36250" y="42170"/>
                </a:lnTo>
                <a:lnTo>
                  <a:pt x="36250" y="42160"/>
                </a:lnTo>
                <a:lnTo>
                  <a:pt x="36260" y="42160"/>
                </a:lnTo>
                <a:lnTo>
                  <a:pt x="36280" y="42160"/>
                </a:lnTo>
                <a:lnTo>
                  <a:pt x="36290" y="42160"/>
                </a:lnTo>
                <a:lnTo>
                  <a:pt x="36290" y="42170"/>
                </a:lnTo>
                <a:lnTo>
                  <a:pt x="36330" y="42170"/>
                </a:lnTo>
                <a:lnTo>
                  <a:pt x="36330" y="42160"/>
                </a:lnTo>
                <a:lnTo>
                  <a:pt x="36350" y="42160"/>
                </a:lnTo>
                <a:lnTo>
                  <a:pt x="36350" y="42150"/>
                </a:lnTo>
                <a:lnTo>
                  <a:pt x="36360" y="42150"/>
                </a:lnTo>
                <a:lnTo>
                  <a:pt x="36360" y="42140"/>
                </a:lnTo>
                <a:lnTo>
                  <a:pt x="36380" y="42140"/>
                </a:lnTo>
                <a:lnTo>
                  <a:pt x="36390" y="42140"/>
                </a:lnTo>
                <a:lnTo>
                  <a:pt x="36400" y="42140"/>
                </a:lnTo>
                <a:lnTo>
                  <a:pt x="36400" y="42130"/>
                </a:lnTo>
                <a:lnTo>
                  <a:pt x="36410" y="42130"/>
                </a:lnTo>
                <a:lnTo>
                  <a:pt x="36420" y="42130"/>
                </a:lnTo>
                <a:lnTo>
                  <a:pt x="36420" y="42120"/>
                </a:lnTo>
                <a:lnTo>
                  <a:pt x="36430" y="42120"/>
                </a:lnTo>
                <a:lnTo>
                  <a:pt x="36430" y="42110"/>
                </a:lnTo>
                <a:lnTo>
                  <a:pt x="36440" y="42110"/>
                </a:lnTo>
                <a:lnTo>
                  <a:pt x="36460" y="42110"/>
                </a:lnTo>
                <a:lnTo>
                  <a:pt x="36460" y="42100"/>
                </a:lnTo>
                <a:lnTo>
                  <a:pt x="36470" y="42100"/>
                </a:lnTo>
                <a:lnTo>
                  <a:pt x="36470" y="42090"/>
                </a:lnTo>
                <a:lnTo>
                  <a:pt x="36480" y="42090"/>
                </a:lnTo>
                <a:lnTo>
                  <a:pt x="36480" y="42100"/>
                </a:lnTo>
                <a:lnTo>
                  <a:pt x="36490" y="42100"/>
                </a:lnTo>
                <a:lnTo>
                  <a:pt x="36490" y="42090"/>
                </a:lnTo>
                <a:lnTo>
                  <a:pt x="36490" y="42100"/>
                </a:lnTo>
                <a:lnTo>
                  <a:pt x="36500" y="42100"/>
                </a:lnTo>
                <a:lnTo>
                  <a:pt x="36500" y="42090"/>
                </a:lnTo>
                <a:lnTo>
                  <a:pt x="36530" y="42090"/>
                </a:lnTo>
                <a:lnTo>
                  <a:pt x="36530" y="42100"/>
                </a:lnTo>
                <a:lnTo>
                  <a:pt x="36550" y="42100"/>
                </a:lnTo>
                <a:lnTo>
                  <a:pt x="36550" y="42090"/>
                </a:lnTo>
                <a:lnTo>
                  <a:pt x="36560" y="42090"/>
                </a:lnTo>
                <a:lnTo>
                  <a:pt x="36580" y="42090"/>
                </a:lnTo>
                <a:lnTo>
                  <a:pt x="36610" y="42090"/>
                </a:lnTo>
                <a:lnTo>
                  <a:pt x="36620" y="42090"/>
                </a:lnTo>
                <a:lnTo>
                  <a:pt x="36620" y="42100"/>
                </a:lnTo>
                <a:lnTo>
                  <a:pt x="36620" y="42090"/>
                </a:lnTo>
                <a:lnTo>
                  <a:pt x="36630" y="42090"/>
                </a:lnTo>
                <a:lnTo>
                  <a:pt x="36630" y="42100"/>
                </a:lnTo>
                <a:lnTo>
                  <a:pt x="36640" y="42100"/>
                </a:lnTo>
                <a:lnTo>
                  <a:pt x="36650" y="42100"/>
                </a:lnTo>
                <a:lnTo>
                  <a:pt x="36650" y="42110"/>
                </a:lnTo>
                <a:lnTo>
                  <a:pt x="36670" y="42110"/>
                </a:lnTo>
                <a:lnTo>
                  <a:pt x="36670" y="42120"/>
                </a:lnTo>
                <a:lnTo>
                  <a:pt x="36680" y="42120"/>
                </a:lnTo>
                <a:lnTo>
                  <a:pt x="36680" y="42130"/>
                </a:lnTo>
                <a:lnTo>
                  <a:pt x="36730" y="42130"/>
                </a:lnTo>
                <a:lnTo>
                  <a:pt x="36750" y="42130"/>
                </a:lnTo>
                <a:lnTo>
                  <a:pt x="36760" y="42130"/>
                </a:lnTo>
                <a:lnTo>
                  <a:pt x="36760" y="42140"/>
                </a:lnTo>
                <a:lnTo>
                  <a:pt x="36760" y="42130"/>
                </a:lnTo>
                <a:lnTo>
                  <a:pt x="36770" y="42130"/>
                </a:lnTo>
                <a:lnTo>
                  <a:pt x="36770" y="42140"/>
                </a:lnTo>
                <a:lnTo>
                  <a:pt x="36780" y="42140"/>
                </a:lnTo>
                <a:lnTo>
                  <a:pt x="36780" y="42150"/>
                </a:lnTo>
                <a:lnTo>
                  <a:pt x="36790" y="42150"/>
                </a:lnTo>
                <a:lnTo>
                  <a:pt x="36800" y="42150"/>
                </a:lnTo>
                <a:lnTo>
                  <a:pt x="36810" y="42150"/>
                </a:lnTo>
                <a:lnTo>
                  <a:pt x="36810" y="42160"/>
                </a:lnTo>
                <a:lnTo>
                  <a:pt x="36820" y="42160"/>
                </a:lnTo>
                <a:lnTo>
                  <a:pt x="36830" y="42160"/>
                </a:lnTo>
                <a:lnTo>
                  <a:pt x="36830" y="42170"/>
                </a:lnTo>
                <a:lnTo>
                  <a:pt x="36840" y="42170"/>
                </a:lnTo>
                <a:lnTo>
                  <a:pt x="36860" y="42170"/>
                </a:lnTo>
                <a:lnTo>
                  <a:pt x="36870" y="42170"/>
                </a:lnTo>
                <a:lnTo>
                  <a:pt x="36870" y="42180"/>
                </a:lnTo>
                <a:lnTo>
                  <a:pt x="36880" y="42180"/>
                </a:lnTo>
                <a:lnTo>
                  <a:pt x="36890" y="42180"/>
                </a:lnTo>
                <a:lnTo>
                  <a:pt x="36890" y="42190"/>
                </a:lnTo>
                <a:lnTo>
                  <a:pt x="36910" y="42190"/>
                </a:lnTo>
                <a:lnTo>
                  <a:pt x="36920" y="42190"/>
                </a:lnTo>
                <a:lnTo>
                  <a:pt x="36920" y="42200"/>
                </a:lnTo>
                <a:lnTo>
                  <a:pt x="36930" y="42200"/>
                </a:lnTo>
                <a:lnTo>
                  <a:pt x="36940" y="42200"/>
                </a:lnTo>
                <a:lnTo>
                  <a:pt x="36940" y="42210"/>
                </a:lnTo>
                <a:lnTo>
                  <a:pt x="36950" y="42210"/>
                </a:lnTo>
                <a:lnTo>
                  <a:pt x="36950" y="42220"/>
                </a:lnTo>
                <a:lnTo>
                  <a:pt x="36960" y="42220"/>
                </a:lnTo>
                <a:lnTo>
                  <a:pt x="36970" y="42220"/>
                </a:lnTo>
                <a:lnTo>
                  <a:pt x="36970" y="42230"/>
                </a:lnTo>
                <a:lnTo>
                  <a:pt x="36980" y="42230"/>
                </a:lnTo>
                <a:lnTo>
                  <a:pt x="36980" y="42240"/>
                </a:lnTo>
                <a:lnTo>
                  <a:pt x="36970" y="42240"/>
                </a:lnTo>
                <a:lnTo>
                  <a:pt x="36970" y="42250"/>
                </a:lnTo>
                <a:lnTo>
                  <a:pt x="36950" y="42250"/>
                </a:lnTo>
                <a:lnTo>
                  <a:pt x="36950" y="42240"/>
                </a:lnTo>
                <a:lnTo>
                  <a:pt x="36940" y="42240"/>
                </a:lnTo>
                <a:lnTo>
                  <a:pt x="36940" y="42230"/>
                </a:lnTo>
                <a:lnTo>
                  <a:pt x="36930" y="42230"/>
                </a:lnTo>
                <a:lnTo>
                  <a:pt x="36920" y="42230"/>
                </a:lnTo>
                <a:lnTo>
                  <a:pt x="36910" y="42230"/>
                </a:lnTo>
                <a:lnTo>
                  <a:pt x="36910" y="42220"/>
                </a:lnTo>
                <a:lnTo>
                  <a:pt x="36900" y="42220"/>
                </a:lnTo>
                <a:lnTo>
                  <a:pt x="36890" y="42220"/>
                </a:lnTo>
                <a:lnTo>
                  <a:pt x="36890" y="42210"/>
                </a:lnTo>
                <a:lnTo>
                  <a:pt x="36880" y="42210"/>
                </a:lnTo>
                <a:lnTo>
                  <a:pt x="36880" y="42200"/>
                </a:lnTo>
                <a:lnTo>
                  <a:pt x="36870" y="42200"/>
                </a:lnTo>
                <a:lnTo>
                  <a:pt x="36850" y="42200"/>
                </a:lnTo>
                <a:lnTo>
                  <a:pt x="36830" y="42200"/>
                </a:lnTo>
                <a:lnTo>
                  <a:pt x="36830" y="42190"/>
                </a:lnTo>
                <a:lnTo>
                  <a:pt x="36790" y="42190"/>
                </a:lnTo>
                <a:lnTo>
                  <a:pt x="36790" y="42200"/>
                </a:lnTo>
                <a:lnTo>
                  <a:pt x="36770" y="42200"/>
                </a:lnTo>
                <a:lnTo>
                  <a:pt x="36760" y="42200"/>
                </a:lnTo>
                <a:lnTo>
                  <a:pt x="36760" y="42210"/>
                </a:lnTo>
                <a:lnTo>
                  <a:pt x="36750" y="42210"/>
                </a:lnTo>
                <a:lnTo>
                  <a:pt x="36740" y="42210"/>
                </a:lnTo>
                <a:lnTo>
                  <a:pt x="36740" y="42220"/>
                </a:lnTo>
                <a:lnTo>
                  <a:pt x="36730" y="42220"/>
                </a:lnTo>
                <a:lnTo>
                  <a:pt x="36730" y="42210"/>
                </a:lnTo>
                <a:lnTo>
                  <a:pt x="36730" y="42220"/>
                </a:lnTo>
                <a:lnTo>
                  <a:pt x="36720" y="42220"/>
                </a:lnTo>
                <a:lnTo>
                  <a:pt x="36710" y="42220"/>
                </a:lnTo>
                <a:lnTo>
                  <a:pt x="36710" y="42230"/>
                </a:lnTo>
                <a:lnTo>
                  <a:pt x="36700" y="42230"/>
                </a:lnTo>
                <a:lnTo>
                  <a:pt x="36690" y="42230"/>
                </a:lnTo>
                <a:lnTo>
                  <a:pt x="36680" y="42230"/>
                </a:lnTo>
                <a:lnTo>
                  <a:pt x="36680" y="42240"/>
                </a:lnTo>
                <a:lnTo>
                  <a:pt x="36670" y="42240"/>
                </a:lnTo>
                <a:lnTo>
                  <a:pt x="36660" y="42240"/>
                </a:lnTo>
                <a:lnTo>
                  <a:pt x="36650" y="42240"/>
                </a:lnTo>
                <a:lnTo>
                  <a:pt x="36650" y="42250"/>
                </a:lnTo>
                <a:lnTo>
                  <a:pt x="36640" y="42250"/>
                </a:lnTo>
                <a:lnTo>
                  <a:pt x="36610" y="42250"/>
                </a:lnTo>
                <a:lnTo>
                  <a:pt x="36590" y="42250"/>
                </a:lnTo>
                <a:lnTo>
                  <a:pt x="36590" y="42260"/>
                </a:lnTo>
                <a:lnTo>
                  <a:pt x="36580" y="42260"/>
                </a:lnTo>
                <a:lnTo>
                  <a:pt x="36580" y="42270"/>
                </a:lnTo>
                <a:lnTo>
                  <a:pt x="36570" y="42270"/>
                </a:lnTo>
                <a:lnTo>
                  <a:pt x="36560" y="42270"/>
                </a:lnTo>
                <a:lnTo>
                  <a:pt x="36550" y="42270"/>
                </a:lnTo>
                <a:lnTo>
                  <a:pt x="36550" y="42280"/>
                </a:lnTo>
                <a:lnTo>
                  <a:pt x="36540" y="42280"/>
                </a:lnTo>
                <a:lnTo>
                  <a:pt x="36530" y="42280"/>
                </a:lnTo>
                <a:lnTo>
                  <a:pt x="36510" y="42280"/>
                </a:lnTo>
                <a:lnTo>
                  <a:pt x="36500" y="42280"/>
                </a:lnTo>
                <a:lnTo>
                  <a:pt x="36500" y="42270"/>
                </a:lnTo>
                <a:lnTo>
                  <a:pt x="36490" y="42270"/>
                </a:lnTo>
                <a:lnTo>
                  <a:pt x="36490" y="42260"/>
                </a:lnTo>
                <a:lnTo>
                  <a:pt x="36500" y="42260"/>
                </a:lnTo>
                <a:lnTo>
                  <a:pt x="36500" y="42250"/>
                </a:lnTo>
                <a:lnTo>
                  <a:pt x="36490" y="42250"/>
                </a:lnTo>
                <a:lnTo>
                  <a:pt x="36490" y="42240"/>
                </a:lnTo>
                <a:lnTo>
                  <a:pt x="36490" y="42230"/>
                </a:lnTo>
                <a:lnTo>
                  <a:pt x="36480" y="42230"/>
                </a:lnTo>
                <a:lnTo>
                  <a:pt x="36480" y="42220"/>
                </a:lnTo>
                <a:lnTo>
                  <a:pt x="36460" y="42220"/>
                </a:lnTo>
                <a:lnTo>
                  <a:pt x="36470" y="42220"/>
                </a:lnTo>
                <a:lnTo>
                  <a:pt x="36470" y="42230"/>
                </a:lnTo>
                <a:lnTo>
                  <a:pt x="36470" y="42240"/>
                </a:lnTo>
                <a:lnTo>
                  <a:pt x="36460" y="42240"/>
                </a:lnTo>
                <a:lnTo>
                  <a:pt x="36460" y="42250"/>
                </a:lnTo>
                <a:lnTo>
                  <a:pt x="36450" y="42250"/>
                </a:lnTo>
                <a:lnTo>
                  <a:pt x="36440" y="42250"/>
                </a:lnTo>
                <a:lnTo>
                  <a:pt x="36440" y="42260"/>
                </a:lnTo>
                <a:lnTo>
                  <a:pt x="36430" y="42260"/>
                </a:lnTo>
                <a:lnTo>
                  <a:pt x="36430" y="42270"/>
                </a:lnTo>
                <a:lnTo>
                  <a:pt x="36430" y="42280"/>
                </a:lnTo>
                <a:lnTo>
                  <a:pt x="36440" y="42280"/>
                </a:lnTo>
                <a:lnTo>
                  <a:pt x="36440" y="42290"/>
                </a:lnTo>
                <a:lnTo>
                  <a:pt x="36450" y="42290"/>
                </a:lnTo>
                <a:lnTo>
                  <a:pt x="36460" y="42290"/>
                </a:lnTo>
                <a:lnTo>
                  <a:pt x="36460" y="42300"/>
                </a:lnTo>
                <a:lnTo>
                  <a:pt x="36470" y="42300"/>
                </a:lnTo>
                <a:lnTo>
                  <a:pt x="36480" y="42300"/>
                </a:lnTo>
                <a:lnTo>
                  <a:pt x="36480" y="42310"/>
                </a:lnTo>
                <a:lnTo>
                  <a:pt x="36500" y="42310"/>
                </a:lnTo>
                <a:lnTo>
                  <a:pt x="36500" y="42320"/>
                </a:lnTo>
                <a:lnTo>
                  <a:pt x="36490" y="42320"/>
                </a:lnTo>
                <a:lnTo>
                  <a:pt x="36490" y="42330"/>
                </a:lnTo>
                <a:lnTo>
                  <a:pt x="36480" y="42330"/>
                </a:lnTo>
                <a:lnTo>
                  <a:pt x="36480" y="42340"/>
                </a:lnTo>
                <a:lnTo>
                  <a:pt x="36470" y="42340"/>
                </a:lnTo>
                <a:lnTo>
                  <a:pt x="36470" y="42350"/>
                </a:lnTo>
                <a:lnTo>
                  <a:pt x="36460" y="42350"/>
                </a:lnTo>
                <a:lnTo>
                  <a:pt x="36470" y="42350"/>
                </a:lnTo>
                <a:lnTo>
                  <a:pt x="36480" y="42350"/>
                </a:lnTo>
                <a:lnTo>
                  <a:pt x="36480" y="42340"/>
                </a:lnTo>
                <a:lnTo>
                  <a:pt x="36490" y="42340"/>
                </a:lnTo>
                <a:lnTo>
                  <a:pt x="36500" y="42340"/>
                </a:lnTo>
                <a:lnTo>
                  <a:pt x="36500" y="42330"/>
                </a:lnTo>
                <a:lnTo>
                  <a:pt x="36510" y="42330"/>
                </a:lnTo>
                <a:lnTo>
                  <a:pt x="36520" y="42330"/>
                </a:lnTo>
                <a:lnTo>
                  <a:pt x="36530" y="42330"/>
                </a:lnTo>
                <a:lnTo>
                  <a:pt x="36530" y="42320"/>
                </a:lnTo>
                <a:lnTo>
                  <a:pt x="36540" y="42320"/>
                </a:lnTo>
                <a:lnTo>
                  <a:pt x="36550" y="42320"/>
                </a:lnTo>
                <a:lnTo>
                  <a:pt x="36560" y="42320"/>
                </a:lnTo>
                <a:lnTo>
                  <a:pt x="36560" y="42310"/>
                </a:lnTo>
                <a:lnTo>
                  <a:pt x="36570" y="42310"/>
                </a:lnTo>
                <a:lnTo>
                  <a:pt x="36580" y="42310"/>
                </a:lnTo>
                <a:lnTo>
                  <a:pt x="36580" y="42320"/>
                </a:lnTo>
                <a:lnTo>
                  <a:pt x="36600" y="42320"/>
                </a:lnTo>
                <a:lnTo>
                  <a:pt x="36600" y="42310"/>
                </a:lnTo>
                <a:lnTo>
                  <a:pt x="36600" y="42300"/>
                </a:lnTo>
                <a:lnTo>
                  <a:pt x="36610" y="42300"/>
                </a:lnTo>
                <a:lnTo>
                  <a:pt x="36610" y="42290"/>
                </a:lnTo>
                <a:lnTo>
                  <a:pt x="36640" y="42290"/>
                </a:lnTo>
                <a:lnTo>
                  <a:pt x="36640" y="42280"/>
                </a:lnTo>
                <a:lnTo>
                  <a:pt x="36650" y="42280"/>
                </a:lnTo>
                <a:lnTo>
                  <a:pt x="36660" y="42280"/>
                </a:lnTo>
                <a:lnTo>
                  <a:pt x="36660" y="42270"/>
                </a:lnTo>
                <a:lnTo>
                  <a:pt x="36670" y="42270"/>
                </a:lnTo>
                <a:lnTo>
                  <a:pt x="36680" y="42270"/>
                </a:lnTo>
                <a:lnTo>
                  <a:pt x="36690" y="42270"/>
                </a:lnTo>
                <a:lnTo>
                  <a:pt x="36690" y="42260"/>
                </a:lnTo>
                <a:lnTo>
                  <a:pt x="36700" y="42260"/>
                </a:lnTo>
                <a:lnTo>
                  <a:pt x="36700" y="42250"/>
                </a:lnTo>
                <a:lnTo>
                  <a:pt x="36700" y="42240"/>
                </a:lnTo>
                <a:lnTo>
                  <a:pt x="36710" y="42240"/>
                </a:lnTo>
                <a:lnTo>
                  <a:pt x="36710" y="42230"/>
                </a:lnTo>
                <a:lnTo>
                  <a:pt x="36720" y="42230"/>
                </a:lnTo>
                <a:lnTo>
                  <a:pt x="36730" y="42230"/>
                </a:lnTo>
                <a:lnTo>
                  <a:pt x="36740" y="42230"/>
                </a:lnTo>
                <a:lnTo>
                  <a:pt x="36740" y="42220"/>
                </a:lnTo>
                <a:lnTo>
                  <a:pt x="36750" y="42220"/>
                </a:lnTo>
                <a:lnTo>
                  <a:pt x="36760" y="42220"/>
                </a:lnTo>
                <a:lnTo>
                  <a:pt x="36770" y="42220"/>
                </a:lnTo>
                <a:lnTo>
                  <a:pt x="36770" y="42210"/>
                </a:lnTo>
                <a:lnTo>
                  <a:pt x="36780" y="42210"/>
                </a:lnTo>
                <a:lnTo>
                  <a:pt x="36800" y="42210"/>
                </a:lnTo>
                <a:lnTo>
                  <a:pt x="36830" y="42210"/>
                </a:lnTo>
                <a:lnTo>
                  <a:pt x="36830" y="42220"/>
                </a:lnTo>
                <a:lnTo>
                  <a:pt x="36840" y="42220"/>
                </a:lnTo>
                <a:lnTo>
                  <a:pt x="36850" y="42220"/>
                </a:lnTo>
                <a:lnTo>
                  <a:pt x="36860" y="42220"/>
                </a:lnTo>
                <a:lnTo>
                  <a:pt x="36870" y="42220"/>
                </a:lnTo>
                <a:lnTo>
                  <a:pt x="36880" y="42220"/>
                </a:lnTo>
                <a:lnTo>
                  <a:pt x="36880" y="42230"/>
                </a:lnTo>
                <a:lnTo>
                  <a:pt x="36890" y="42230"/>
                </a:lnTo>
                <a:lnTo>
                  <a:pt x="36890" y="42240"/>
                </a:lnTo>
                <a:lnTo>
                  <a:pt x="36910" y="42240"/>
                </a:lnTo>
                <a:lnTo>
                  <a:pt x="36920" y="42240"/>
                </a:lnTo>
                <a:lnTo>
                  <a:pt x="36920" y="42250"/>
                </a:lnTo>
                <a:lnTo>
                  <a:pt x="36930" y="42250"/>
                </a:lnTo>
                <a:lnTo>
                  <a:pt x="36940" y="42250"/>
                </a:lnTo>
                <a:lnTo>
                  <a:pt x="36940" y="42260"/>
                </a:lnTo>
                <a:lnTo>
                  <a:pt x="36950" y="42260"/>
                </a:lnTo>
                <a:lnTo>
                  <a:pt x="36970" y="42260"/>
                </a:lnTo>
                <a:lnTo>
                  <a:pt x="36970" y="42270"/>
                </a:lnTo>
                <a:lnTo>
                  <a:pt x="36980" y="42270"/>
                </a:lnTo>
                <a:lnTo>
                  <a:pt x="36990" y="42270"/>
                </a:lnTo>
                <a:lnTo>
                  <a:pt x="36990" y="42280"/>
                </a:lnTo>
                <a:lnTo>
                  <a:pt x="37000" y="42280"/>
                </a:lnTo>
                <a:lnTo>
                  <a:pt x="37000" y="42290"/>
                </a:lnTo>
                <a:lnTo>
                  <a:pt x="37000" y="42300"/>
                </a:lnTo>
                <a:lnTo>
                  <a:pt x="36930" y="42300"/>
                </a:lnTo>
                <a:lnTo>
                  <a:pt x="36930" y="42290"/>
                </a:lnTo>
                <a:lnTo>
                  <a:pt x="36920" y="42290"/>
                </a:lnTo>
                <a:lnTo>
                  <a:pt x="36910" y="42290"/>
                </a:lnTo>
                <a:lnTo>
                  <a:pt x="36890" y="42290"/>
                </a:lnTo>
                <a:lnTo>
                  <a:pt x="36880" y="42290"/>
                </a:lnTo>
                <a:lnTo>
                  <a:pt x="36880" y="42300"/>
                </a:lnTo>
                <a:lnTo>
                  <a:pt x="36870" y="42300"/>
                </a:lnTo>
                <a:lnTo>
                  <a:pt x="36850" y="42300"/>
                </a:lnTo>
                <a:lnTo>
                  <a:pt x="36840" y="42300"/>
                </a:lnTo>
                <a:lnTo>
                  <a:pt x="36840" y="42310"/>
                </a:lnTo>
                <a:lnTo>
                  <a:pt x="36810" y="42310"/>
                </a:lnTo>
                <a:lnTo>
                  <a:pt x="36780" y="42310"/>
                </a:lnTo>
                <a:lnTo>
                  <a:pt x="36750" y="42310"/>
                </a:lnTo>
                <a:lnTo>
                  <a:pt x="36750" y="42320"/>
                </a:lnTo>
                <a:lnTo>
                  <a:pt x="36740" y="42320"/>
                </a:lnTo>
                <a:lnTo>
                  <a:pt x="36730" y="42320"/>
                </a:lnTo>
                <a:lnTo>
                  <a:pt x="36720" y="42320"/>
                </a:lnTo>
                <a:lnTo>
                  <a:pt x="36720" y="42330"/>
                </a:lnTo>
                <a:lnTo>
                  <a:pt x="36670" y="42330"/>
                </a:lnTo>
                <a:lnTo>
                  <a:pt x="36650" y="42330"/>
                </a:lnTo>
                <a:lnTo>
                  <a:pt x="36650" y="42320"/>
                </a:lnTo>
                <a:lnTo>
                  <a:pt x="36630" y="42320"/>
                </a:lnTo>
                <a:lnTo>
                  <a:pt x="36630" y="42330"/>
                </a:lnTo>
                <a:lnTo>
                  <a:pt x="36620" y="42330"/>
                </a:lnTo>
                <a:lnTo>
                  <a:pt x="36620" y="42340"/>
                </a:lnTo>
                <a:lnTo>
                  <a:pt x="36610" y="42340"/>
                </a:lnTo>
                <a:lnTo>
                  <a:pt x="36600" y="42340"/>
                </a:lnTo>
                <a:lnTo>
                  <a:pt x="36600" y="42350"/>
                </a:lnTo>
                <a:lnTo>
                  <a:pt x="36580" y="42350"/>
                </a:lnTo>
                <a:lnTo>
                  <a:pt x="36580" y="42340"/>
                </a:lnTo>
                <a:lnTo>
                  <a:pt x="36580" y="42350"/>
                </a:lnTo>
                <a:lnTo>
                  <a:pt x="36560" y="42350"/>
                </a:lnTo>
                <a:lnTo>
                  <a:pt x="36550" y="42350"/>
                </a:lnTo>
                <a:lnTo>
                  <a:pt x="36530" y="42350"/>
                </a:lnTo>
                <a:lnTo>
                  <a:pt x="36530" y="42360"/>
                </a:lnTo>
                <a:lnTo>
                  <a:pt x="36520" y="42360"/>
                </a:lnTo>
                <a:lnTo>
                  <a:pt x="36520" y="42370"/>
                </a:lnTo>
                <a:lnTo>
                  <a:pt x="36510" y="42370"/>
                </a:lnTo>
                <a:lnTo>
                  <a:pt x="36500" y="42370"/>
                </a:lnTo>
                <a:lnTo>
                  <a:pt x="36500" y="42380"/>
                </a:lnTo>
                <a:lnTo>
                  <a:pt x="36490" y="42380"/>
                </a:lnTo>
                <a:lnTo>
                  <a:pt x="36490" y="42390"/>
                </a:lnTo>
                <a:lnTo>
                  <a:pt x="36480" y="42390"/>
                </a:lnTo>
                <a:lnTo>
                  <a:pt x="36470" y="42390"/>
                </a:lnTo>
                <a:lnTo>
                  <a:pt x="36470" y="42400"/>
                </a:lnTo>
                <a:lnTo>
                  <a:pt x="36460" y="42400"/>
                </a:lnTo>
                <a:lnTo>
                  <a:pt x="36450" y="42400"/>
                </a:lnTo>
                <a:lnTo>
                  <a:pt x="36450" y="42410"/>
                </a:lnTo>
                <a:lnTo>
                  <a:pt x="36440" y="42410"/>
                </a:lnTo>
                <a:lnTo>
                  <a:pt x="36440" y="42420"/>
                </a:lnTo>
                <a:lnTo>
                  <a:pt x="36430" y="42420"/>
                </a:lnTo>
                <a:lnTo>
                  <a:pt x="36420" y="42420"/>
                </a:lnTo>
                <a:lnTo>
                  <a:pt x="36420" y="42430"/>
                </a:lnTo>
                <a:lnTo>
                  <a:pt x="36410" y="42430"/>
                </a:lnTo>
                <a:lnTo>
                  <a:pt x="36410" y="42440"/>
                </a:lnTo>
                <a:lnTo>
                  <a:pt x="36400" y="42440"/>
                </a:lnTo>
                <a:lnTo>
                  <a:pt x="36400" y="42450"/>
                </a:lnTo>
                <a:lnTo>
                  <a:pt x="36390" y="42450"/>
                </a:lnTo>
                <a:lnTo>
                  <a:pt x="36390" y="42460"/>
                </a:lnTo>
                <a:lnTo>
                  <a:pt x="36390" y="42470"/>
                </a:lnTo>
                <a:lnTo>
                  <a:pt x="36380" y="42470"/>
                </a:lnTo>
                <a:lnTo>
                  <a:pt x="36380" y="42480"/>
                </a:lnTo>
                <a:lnTo>
                  <a:pt x="36380" y="42490"/>
                </a:lnTo>
                <a:lnTo>
                  <a:pt x="36370" y="42490"/>
                </a:lnTo>
                <a:lnTo>
                  <a:pt x="36370" y="42500"/>
                </a:lnTo>
                <a:lnTo>
                  <a:pt x="36360" y="42500"/>
                </a:lnTo>
                <a:lnTo>
                  <a:pt x="36350" y="42500"/>
                </a:lnTo>
                <a:lnTo>
                  <a:pt x="36350" y="42510"/>
                </a:lnTo>
                <a:lnTo>
                  <a:pt x="36340" y="42510"/>
                </a:lnTo>
                <a:lnTo>
                  <a:pt x="36330" y="42510"/>
                </a:lnTo>
                <a:lnTo>
                  <a:pt x="36330" y="42520"/>
                </a:lnTo>
                <a:lnTo>
                  <a:pt x="36320" y="42520"/>
                </a:lnTo>
                <a:lnTo>
                  <a:pt x="36320" y="42530"/>
                </a:lnTo>
                <a:lnTo>
                  <a:pt x="36310" y="42530"/>
                </a:lnTo>
                <a:lnTo>
                  <a:pt x="36310" y="42540"/>
                </a:lnTo>
                <a:lnTo>
                  <a:pt x="36300" y="42540"/>
                </a:lnTo>
                <a:lnTo>
                  <a:pt x="36290" y="42540"/>
                </a:lnTo>
                <a:lnTo>
                  <a:pt x="36280" y="42540"/>
                </a:lnTo>
                <a:lnTo>
                  <a:pt x="36280" y="42550"/>
                </a:lnTo>
                <a:lnTo>
                  <a:pt x="36270" y="42550"/>
                </a:lnTo>
                <a:lnTo>
                  <a:pt x="36270" y="42560"/>
                </a:lnTo>
                <a:lnTo>
                  <a:pt x="36260" y="42560"/>
                </a:lnTo>
                <a:lnTo>
                  <a:pt x="36260" y="42570"/>
                </a:lnTo>
                <a:lnTo>
                  <a:pt x="36250" y="42570"/>
                </a:lnTo>
                <a:lnTo>
                  <a:pt x="36240" y="42570"/>
                </a:lnTo>
                <a:lnTo>
                  <a:pt x="36240" y="42580"/>
                </a:lnTo>
                <a:lnTo>
                  <a:pt x="36230" y="42580"/>
                </a:lnTo>
                <a:lnTo>
                  <a:pt x="36230" y="42590"/>
                </a:lnTo>
                <a:lnTo>
                  <a:pt x="36220" y="42590"/>
                </a:lnTo>
                <a:lnTo>
                  <a:pt x="36210" y="42590"/>
                </a:lnTo>
                <a:lnTo>
                  <a:pt x="36210" y="42600"/>
                </a:lnTo>
                <a:lnTo>
                  <a:pt x="36200" y="42600"/>
                </a:lnTo>
                <a:lnTo>
                  <a:pt x="36200" y="42610"/>
                </a:lnTo>
                <a:lnTo>
                  <a:pt x="36190" y="42610"/>
                </a:lnTo>
                <a:lnTo>
                  <a:pt x="36190" y="42620"/>
                </a:lnTo>
                <a:lnTo>
                  <a:pt x="36180" y="42620"/>
                </a:lnTo>
                <a:lnTo>
                  <a:pt x="36170" y="42620"/>
                </a:lnTo>
                <a:lnTo>
                  <a:pt x="36170" y="42630"/>
                </a:lnTo>
                <a:lnTo>
                  <a:pt x="36150" y="42630"/>
                </a:lnTo>
                <a:lnTo>
                  <a:pt x="36140" y="42630"/>
                </a:lnTo>
                <a:lnTo>
                  <a:pt x="36130" y="42630"/>
                </a:lnTo>
                <a:lnTo>
                  <a:pt x="36120" y="42630"/>
                </a:lnTo>
                <a:lnTo>
                  <a:pt x="36120" y="42620"/>
                </a:lnTo>
                <a:lnTo>
                  <a:pt x="36110" y="42620"/>
                </a:lnTo>
                <a:lnTo>
                  <a:pt x="36110" y="42600"/>
                </a:lnTo>
                <a:lnTo>
                  <a:pt x="36110" y="42590"/>
                </a:lnTo>
                <a:lnTo>
                  <a:pt x="36110" y="42580"/>
                </a:lnTo>
                <a:lnTo>
                  <a:pt x="36100" y="42580"/>
                </a:lnTo>
                <a:lnTo>
                  <a:pt x="36100" y="42570"/>
                </a:lnTo>
                <a:lnTo>
                  <a:pt x="36090" y="42570"/>
                </a:lnTo>
                <a:lnTo>
                  <a:pt x="36090" y="42560"/>
                </a:lnTo>
                <a:lnTo>
                  <a:pt x="36080" y="42560"/>
                </a:lnTo>
                <a:lnTo>
                  <a:pt x="36080" y="42550"/>
                </a:lnTo>
                <a:lnTo>
                  <a:pt x="36070" y="42550"/>
                </a:lnTo>
                <a:lnTo>
                  <a:pt x="36070" y="42540"/>
                </a:lnTo>
                <a:lnTo>
                  <a:pt x="36060" y="42540"/>
                </a:lnTo>
                <a:lnTo>
                  <a:pt x="36050" y="42540"/>
                </a:lnTo>
                <a:lnTo>
                  <a:pt x="36050" y="42530"/>
                </a:lnTo>
                <a:lnTo>
                  <a:pt x="36030" y="42530"/>
                </a:lnTo>
                <a:lnTo>
                  <a:pt x="36030" y="42540"/>
                </a:lnTo>
                <a:lnTo>
                  <a:pt x="36030" y="42550"/>
                </a:lnTo>
                <a:lnTo>
                  <a:pt x="36040" y="42550"/>
                </a:lnTo>
                <a:lnTo>
                  <a:pt x="36040" y="42560"/>
                </a:lnTo>
                <a:lnTo>
                  <a:pt x="36040" y="42570"/>
                </a:lnTo>
                <a:lnTo>
                  <a:pt x="36050" y="42570"/>
                </a:lnTo>
                <a:lnTo>
                  <a:pt x="36050" y="42580"/>
                </a:lnTo>
                <a:lnTo>
                  <a:pt x="36060" y="42580"/>
                </a:lnTo>
                <a:lnTo>
                  <a:pt x="36070" y="42580"/>
                </a:lnTo>
                <a:lnTo>
                  <a:pt x="36070" y="42590"/>
                </a:lnTo>
                <a:lnTo>
                  <a:pt x="36070" y="42600"/>
                </a:lnTo>
                <a:lnTo>
                  <a:pt x="36080" y="42600"/>
                </a:lnTo>
                <a:lnTo>
                  <a:pt x="36080" y="42620"/>
                </a:lnTo>
                <a:lnTo>
                  <a:pt x="36080" y="42630"/>
                </a:lnTo>
                <a:lnTo>
                  <a:pt x="36070" y="42630"/>
                </a:lnTo>
                <a:lnTo>
                  <a:pt x="36060" y="42630"/>
                </a:lnTo>
                <a:lnTo>
                  <a:pt x="36060" y="42640"/>
                </a:lnTo>
                <a:lnTo>
                  <a:pt x="36050" y="42640"/>
                </a:lnTo>
                <a:lnTo>
                  <a:pt x="36040" y="42640"/>
                </a:lnTo>
                <a:lnTo>
                  <a:pt x="36040" y="42630"/>
                </a:lnTo>
                <a:lnTo>
                  <a:pt x="36040" y="42620"/>
                </a:lnTo>
                <a:lnTo>
                  <a:pt x="36040" y="42600"/>
                </a:lnTo>
                <a:lnTo>
                  <a:pt x="36030" y="42600"/>
                </a:lnTo>
                <a:lnTo>
                  <a:pt x="36030" y="42590"/>
                </a:lnTo>
                <a:lnTo>
                  <a:pt x="36010" y="42590"/>
                </a:lnTo>
                <a:lnTo>
                  <a:pt x="36010" y="42580"/>
                </a:lnTo>
                <a:lnTo>
                  <a:pt x="36010" y="42570"/>
                </a:lnTo>
                <a:lnTo>
                  <a:pt x="36010" y="42560"/>
                </a:lnTo>
                <a:lnTo>
                  <a:pt x="36010" y="42550"/>
                </a:lnTo>
                <a:lnTo>
                  <a:pt x="36000" y="42550"/>
                </a:lnTo>
                <a:lnTo>
                  <a:pt x="36000" y="42540"/>
                </a:lnTo>
                <a:lnTo>
                  <a:pt x="35990" y="42540"/>
                </a:lnTo>
                <a:lnTo>
                  <a:pt x="35990" y="42530"/>
                </a:lnTo>
                <a:lnTo>
                  <a:pt x="35990" y="42520"/>
                </a:lnTo>
                <a:lnTo>
                  <a:pt x="35990" y="42510"/>
                </a:lnTo>
                <a:lnTo>
                  <a:pt x="35970" y="42510"/>
                </a:lnTo>
                <a:lnTo>
                  <a:pt x="35970" y="42520"/>
                </a:lnTo>
                <a:lnTo>
                  <a:pt x="35960" y="42520"/>
                </a:lnTo>
                <a:lnTo>
                  <a:pt x="35960" y="42530"/>
                </a:lnTo>
                <a:lnTo>
                  <a:pt x="35950" y="42530"/>
                </a:lnTo>
                <a:lnTo>
                  <a:pt x="35940" y="42530"/>
                </a:lnTo>
                <a:lnTo>
                  <a:pt x="35940" y="42540"/>
                </a:lnTo>
                <a:lnTo>
                  <a:pt x="35920" y="42540"/>
                </a:lnTo>
                <a:lnTo>
                  <a:pt x="35920" y="42530"/>
                </a:lnTo>
                <a:lnTo>
                  <a:pt x="35910" y="42530"/>
                </a:lnTo>
                <a:lnTo>
                  <a:pt x="35910" y="42520"/>
                </a:lnTo>
                <a:lnTo>
                  <a:pt x="35900" y="42520"/>
                </a:lnTo>
                <a:lnTo>
                  <a:pt x="35900" y="42530"/>
                </a:lnTo>
                <a:lnTo>
                  <a:pt x="35890" y="42530"/>
                </a:lnTo>
                <a:lnTo>
                  <a:pt x="35870" y="42530"/>
                </a:lnTo>
                <a:lnTo>
                  <a:pt x="35840" y="42530"/>
                </a:lnTo>
                <a:lnTo>
                  <a:pt x="35840" y="42520"/>
                </a:lnTo>
                <a:lnTo>
                  <a:pt x="35830" y="42520"/>
                </a:lnTo>
                <a:lnTo>
                  <a:pt x="35830" y="42510"/>
                </a:lnTo>
                <a:lnTo>
                  <a:pt x="35820" y="42510"/>
                </a:lnTo>
                <a:lnTo>
                  <a:pt x="35810" y="42510"/>
                </a:lnTo>
                <a:lnTo>
                  <a:pt x="35810" y="42500"/>
                </a:lnTo>
                <a:lnTo>
                  <a:pt x="35810" y="42480"/>
                </a:lnTo>
                <a:lnTo>
                  <a:pt x="35810" y="42450"/>
                </a:lnTo>
                <a:lnTo>
                  <a:pt x="35800" y="42450"/>
                </a:lnTo>
                <a:lnTo>
                  <a:pt x="35800" y="42440"/>
                </a:lnTo>
                <a:lnTo>
                  <a:pt x="35800" y="42430"/>
                </a:lnTo>
                <a:lnTo>
                  <a:pt x="35790" y="42430"/>
                </a:lnTo>
                <a:lnTo>
                  <a:pt x="35790" y="42420"/>
                </a:lnTo>
                <a:lnTo>
                  <a:pt x="35800" y="42420"/>
                </a:lnTo>
                <a:lnTo>
                  <a:pt x="35800" y="42410"/>
                </a:lnTo>
                <a:lnTo>
                  <a:pt x="35800" y="42400"/>
                </a:lnTo>
                <a:lnTo>
                  <a:pt x="35810" y="42400"/>
                </a:lnTo>
                <a:lnTo>
                  <a:pt x="35810" y="42390"/>
                </a:lnTo>
                <a:lnTo>
                  <a:pt x="35820" y="42390"/>
                </a:lnTo>
                <a:lnTo>
                  <a:pt x="35820" y="42380"/>
                </a:lnTo>
                <a:lnTo>
                  <a:pt x="35830" y="42380"/>
                </a:lnTo>
                <a:lnTo>
                  <a:pt x="35830" y="42370"/>
                </a:lnTo>
                <a:lnTo>
                  <a:pt x="35830" y="42360"/>
                </a:lnTo>
                <a:lnTo>
                  <a:pt x="35840" y="42360"/>
                </a:lnTo>
                <a:lnTo>
                  <a:pt x="35840" y="42350"/>
                </a:lnTo>
                <a:lnTo>
                  <a:pt x="35840" y="42340"/>
                </a:lnTo>
                <a:lnTo>
                  <a:pt x="35850" y="42340"/>
                </a:lnTo>
                <a:lnTo>
                  <a:pt x="35850" y="42330"/>
                </a:lnTo>
                <a:lnTo>
                  <a:pt x="35860" y="42330"/>
                </a:lnTo>
                <a:lnTo>
                  <a:pt x="35870" y="42330"/>
                </a:lnTo>
                <a:lnTo>
                  <a:pt x="35870" y="42320"/>
                </a:lnTo>
                <a:lnTo>
                  <a:pt x="35880" y="42320"/>
                </a:lnTo>
                <a:lnTo>
                  <a:pt x="35880" y="42330"/>
                </a:lnTo>
                <a:lnTo>
                  <a:pt x="35890" y="42330"/>
                </a:lnTo>
                <a:lnTo>
                  <a:pt x="35890" y="42320"/>
                </a:lnTo>
                <a:lnTo>
                  <a:pt x="35890" y="42310"/>
                </a:lnTo>
                <a:lnTo>
                  <a:pt x="35890" y="42300"/>
                </a:lnTo>
                <a:lnTo>
                  <a:pt x="35900" y="42300"/>
                </a:lnTo>
                <a:lnTo>
                  <a:pt x="35910" y="42300"/>
                </a:lnTo>
                <a:lnTo>
                  <a:pt x="35910" y="42290"/>
                </a:lnTo>
                <a:lnTo>
                  <a:pt x="35920" y="42290"/>
                </a:lnTo>
                <a:lnTo>
                  <a:pt x="35930" y="42290"/>
                </a:lnTo>
                <a:lnTo>
                  <a:pt x="35930" y="42280"/>
                </a:lnTo>
                <a:lnTo>
                  <a:pt x="35940" y="42280"/>
                </a:lnTo>
                <a:lnTo>
                  <a:pt x="35950" y="42280"/>
                </a:lnTo>
                <a:lnTo>
                  <a:pt x="35950" y="42270"/>
                </a:lnTo>
                <a:lnTo>
                  <a:pt x="35960" y="42270"/>
                </a:lnTo>
                <a:lnTo>
                  <a:pt x="35970" y="42270"/>
                </a:lnTo>
                <a:lnTo>
                  <a:pt x="35970" y="42260"/>
                </a:lnTo>
                <a:lnTo>
                  <a:pt x="35980" y="42260"/>
                </a:lnTo>
                <a:lnTo>
                  <a:pt x="35980" y="42250"/>
                </a:lnTo>
                <a:lnTo>
                  <a:pt x="35990" y="42250"/>
                </a:lnTo>
                <a:lnTo>
                  <a:pt x="35990" y="42240"/>
                </a:lnTo>
                <a:lnTo>
                  <a:pt x="36000" y="42240"/>
                </a:lnTo>
                <a:lnTo>
                  <a:pt x="36010" y="42240"/>
                </a:lnTo>
                <a:lnTo>
                  <a:pt x="36010" y="42230"/>
                </a:lnTo>
                <a:lnTo>
                  <a:pt x="36020" y="42230"/>
                </a:lnTo>
                <a:lnTo>
                  <a:pt x="36020" y="42220"/>
                </a:lnTo>
                <a:lnTo>
                  <a:pt x="36010" y="42220"/>
                </a:lnTo>
                <a:lnTo>
                  <a:pt x="36010" y="42210"/>
                </a:lnTo>
                <a:lnTo>
                  <a:pt x="36000" y="42210"/>
                </a:lnTo>
                <a:lnTo>
                  <a:pt x="36000" y="42200"/>
                </a:lnTo>
                <a:lnTo>
                  <a:pt x="36010" y="42200"/>
                </a:lnTo>
                <a:lnTo>
                  <a:pt x="36010" y="42180"/>
                </a:lnTo>
                <a:lnTo>
                  <a:pt x="36000" y="42180"/>
                </a:lnTo>
                <a:lnTo>
                  <a:pt x="35990" y="42180"/>
                </a:lnTo>
                <a:lnTo>
                  <a:pt x="35990" y="42190"/>
                </a:lnTo>
                <a:lnTo>
                  <a:pt x="35980" y="42190"/>
                </a:lnTo>
                <a:lnTo>
                  <a:pt x="35980" y="42200"/>
                </a:lnTo>
                <a:lnTo>
                  <a:pt x="35980" y="42210"/>
                </a:lnTo>
                <a:lnTo>
                  <a:pt x="35970" y="42210"/>
                </a:lnTo>
                <a:lnTo>
                  <a:pt x="35970" y="42220"/>
                </a:lnTo>
                <a:lnTo>
                  <a:pt x="35960" y="42220"/>
                </a:lnTo>
                <a:lnTo>
                  <a:pt x="35940" y="42220"/>
                </a:lnTo>
                <a:lnTo>
                  <a:pt x="35940" y="42210"/>
                </a:lnTo>
                <a:lnTo>
                  <a:pt x="35920" y="42210"/>
                </a:lnTo>
                <a:lnTo>
                  <a:pt x="35920" y="42220"/>
                </a:lnTo>
                <a:lnTo>
                  <a:pt x="35920" y="42230"/>
                </a:lnTo>
                <a:lnTo>
                  <a:pt x="35920" y="42240"/>
                </a:lnTo>
                <a:lnTo>
                  <a:pt x="35910" y="42240"/>
                </a:lnTo>
                <a:lnTo>
                  <a:pt x="35910" y="42250"/>
                </a:lnTo>
                <a:lnTo>
                  <a:pt x="35880" y="42250"/>
                </a:lnTo>
                <a:lnTo>
                  <a:pt x="35880" y="42230"/>
                </a:lnTo>
                <a:lnTo>
                  <a:pt x="35870" y="42230"/>
                </a:lnTo>
                <a:lnTo>
                  <a:pt x="35870" y="42240"/>
                </a:lnTo>
                <a:lnTo>
                  <a:pt x="35860" y="42240"/>
                </a:lnTo>
                <a:lnTo>
                  <a:pt x="35850" y="42240"/>
                </a:lnTo>
                <a:lnTo>
                  <a:pt x="35840" y="42240"/>
                </a:lnTo>
                <a:lnTo>
                  <a:pt x="35840" y="42250"/>
                </a:lnTo>
                <a:lnTo>
                  <a:pt x="35840" y="42270"/>
                </a:lnTo>
                <a:lnTo>
                  <a:pt x="35830" y="42270"/>
                </a:lnTo>
                <a:lnTo>
                  <a:pt x="35840" y="42270"/>
                </a:lnTo>
                <a:lnTo>
                  <a:pt x="35840" y="42280"/>
                </a:lnTo>
                <a:lnTo>
                  <a:pt x="35830" y="42280"/>
                </a:lnTo>
                <a:lnTo>
                  <a:pt x="35830" y="42290"/>
                </a:lnTo>
                <a:lnTo>
                  <a:pt x="35830" y="42300"/>
                </a:lnTo>
                <a:lnTo>
                  <a:pt x="35820" y="42300"/>
                </a:lnTo>
                <a:lnTo>
                  <a:pt x="35810" y="42300"/>
                </a:lnTo>
                <a:lnTo>
                  <a:pt x="35810" y="42310"/>
                </a:lnTo>
                <a:lnTo>
                  <a:pt x="35800" y="42310"/>
                </a:lnTo>
                <a:lnTo>
                  <a:pt x="35790" y="42310"/>
                </a:lnTo>
                <a:lnTo>
                  <a:pt x="35790" y="42320"/>
                </a:lnTo>
                <a:lnTo>
                  <a:pt x="35780" y="42320"/>
                </a:lnTo>
                <a:lnTo>
                  <a:pt x="35780" y="42330"/>
                </a:lnTo>
                <a:lnTo>
                  <a:pt x="35750" y="42330"/>
                </a:lnTo>
                <a:lnTo>
                  <a:pt x="35750" y="42320"/>
                </a:lnTo>
                <a:lnTo>
                  <a:pt x="35750" y="42300"/>
                </a:lnTo>
                <a:lnTo>
                  <a:pt x="35740" y="42300"/>
                </a:lnTo>
                <a:lnTo>
                  <a:pt x="35740" y="42290"/>
                </a:lnTo>
                <a:lnTo>
                  <a:pt x="35730" y="42290"/>
                </a:lnTo>
                <a:lnTo>
                  <a:pt x="35720" y="42290"/>
                </a:lnTo>
                <a:lnTo>
                  <a:pt x="35720" y="42280"/>
                </a:lnTo>
                <a:lnTo>
                  <a:pt x="35710" y="42280"/>
                </a:lnTo>
                <a:lnTo>
                  <a:pt x="35710" y="42270"/>
                </a:lnTo>
                <a:lnTo>
                  <a:pt x="35700" y="42270"/>
                </a:lnTo>
                <a:lnTo>
                  <a:pt x="35690" y="42270"/>
                </a:lnTo>
                <a:lnTo>
                  <a:pt x="35690" y="42260"/>
                </a:lnTo>
                <a:lnTo>
                  <a:pt x="35680" y="42260"/>
                </a:lnTo>
                <a:lnTo>
                  <a:pt x="35680" y="42250"/>
                </a:lnTo>
                <a:lnTo>
                  <a:pt x="35680" y="42240"/>
                </a:lnTo>
                <a:lnTo>
                  <a:pt x="35690" y="42240"/>
                </a:lnTo>
                <a:lnTo>
                  <a:pt x="35690" y="42230"/>
                </a:lnTo>
                <a:lnTo>
                  <a:pt x="35700" y="42230"/>
                </a:lnTo>
                <a:lnTo>
                  <a:pt x="35700" y="42220"/>
                </a:lnTo>
                <a:lnTo>
                  <a:pt x="35710" y="42220"/>
                </a:lnTo>
                <a:lnTo>
                  <a:pt x="35710" y="42210"/>
                </a:lnTo>
                <a:lnTo>
                  <a:pt x="35710" y="42190"/>
                </a:lnTo>
                <a:lnTo>
                  <a:pt x="35710" y="42180"/>
                </a:lnTo>
                <a:lnTo>
                  <a:pt x="35710" y="42170"/>
                </a:lnTo>
                <a:lnTo>
                  <a:pt x="35720" y="42170"/>
                </a:lnTo>
                <a:lnTo>
                  <a:pt x="35720" y="42160"/>
                </a:lnTo>
                <a:lnTo>
                  <a:pt x="35730" y="42160"/>
                </a:lnTo>
                <a:lnTo>
                  <a:pt x="35730" y="42150"/>
                </a:lnTo>
                <a:lnTo>
                  <a:pt x="35740" y="42150"/>
                </a:lnTo>
                <a:lnTo>
                  <a:pt x="35740" y="42140"/>
                </a:lnTo>
                <a:lnTo>
                  <a:pt x="35750" y="42140"/>
                </a:lnTo>
                <a:lnTo>
                  <a:pt x="35750" y="42130"/>
                </a:lnTo>
                <a:lnTo>
                  <a:pt x="35760" y="42130"/>
                </a:lnTo>
                <a:lnTo>
                  <a:pt x="35760" y="42120"/>
                </a:lnTo>
                <a:lnTo>
                  <a:pt x="35770" y="42120"/>
                </a:lnTo>
                <a:lnTo>
                  <a:pt x="35780" y="42120"/>
                </a:lnTo>
                <a:lnTo>
                  <a:pt x="35790" y="42120"/>
                </a:lnTo>
                <a:lnTo>
                  <a:pt x="35810" y="42120"/>
                </a:lnTo>
                <a:lnTo>
                  <a:pt x="35810" y="42110"/>
                </a:lnTo>
                <a:lnTo>
                  <a:pt x="35820" y="42110"/>
                </a:lnTo>
                <a:lnTo>
                  <a:pt x="35820" y="42100"/>
                </a:lnTo>
                <a:lnTo>
                  <a:pt x="35830" y="42100"/>
                </a:lnTo>
                <a:lnTo>
                  <a:pt x="35830" y="42090"/>
                </a:lnTo>
                <a:lnTo>
                  <a:pt x="35840" y="42090"/>
                </a:lnTo>
                <a:lnTo>
                  <a:pt x="35840" y="42080"/>
                </a:lnTo>
                <a:lnTo>
                  <a:pt x="35850" y="42080"/>
                </a:lnTo>
                <a:lnTo>
                  <a:pt x="35860" y="42080"/>
                </a:lnTo>
                <a:lnTo>
                  <a:pt x="35870" y="42080"/>
                </a:lnTo>
                <a:lnTo>
                  <a:pt x="35870" y="42070"/>
                </a:lnTo>
                <a:lnTo>
                  <a:pt x="35870" y="42060"/>
                </a:lnTo>
                <a:lnTo>
                  <a:pt x="35880" y="42060"/>
                </a:lnTo>
                <a:lnTo>
                  <a:pt x="35880" y="42050"/>
                </a:lnTo>
                <a:lnTo>
                  <a:pt x="35890" y="42050"/>
                </a:lnTo>
                <a:lnTo>
                  <a:pt x="35900" y="42050"/>
                </a:lnTo>
                <a:lnTo>
                  <a:pt x="35900" y="42040"/>
                </a:lnTo>
                <a:lnTo>
                  <a:pt x="35910" y="42040"/>
                </a:lnTo>
                <a:lnTo>
                  <a:pt x="35910" y="42030"/>
                </a:lnTo>
                <a:lnTo>
                  <a:pt x="35920" y="42030"/>
                </a:lnTo>
                <a:lnTo>
                  <a:pt x="35920" y="42020"/>
                </a:lnTo>
                <a:lnTo>
                  <a:pt x="35930" y="42020"/>
                </a:lnTo>
                <a:lnTo>
                  <a:pt x="35930" y="42010"/>
                </a:lnTo>
                <a:lnTo>
                  <a:pt x="35950" y="42010"/>
                </a:lnTo>
                <a:lnTo>
                  <a:pt x="35950" y="42000"/>
                </a:lnTo>
                <a:lnTo>
                  <a:pt x="35950" y="41990"/>
                </a:lnTo>
                <a:lnTo>
                  <a:pt x="35960" y="41990"/>
                </a:lnTo>
                <a:lnTo>
                  <a:pt x="35970" y="41990"/>
                </a:lnTo>
                <a:lnTo>
                  <a:pt x="35970" y="41980"/>
                </a:lnTo>
                <a:lnTo>
                  <a:pt x="35990" y="41980"/>
                </a:lnTo>
                <a:lnTo>
                  <a:pt x="35970" y="41980"/>
                </a:lnTo>
                <a:lnTo>
                  <a:pt x="35960" y="41980"/>
                </a:lnTo>
                <a:lnTo>
                  <a:pt x="35950" y="41980"/>
                </a:lnTo>
                <a:lnTo>
                  <a:pt x="35940" y="41980"/>
                </a:lnTo>
                <a:lnTo>
                  <a:pt x="35940" y="41990"/>
                </a:lnTo>
                <a:lnTo>
                  <a:pt x="35930" y="41990"/>
                </a:lnTo>
                <a:lnTo>
                  <a:pt x="35920" y="41990"/>
                </a:lnTo>
                <a:lnTo>
                  <a:pt x="35920" y="42000"/>
                </a:lnTo>
                <a:lnTo>
                  <a:pt x="35900" y="42000"/>
                </a:lnTo>
                <a:lnTo>
                  <a:pt x="35910" y="42000"/>
                </a:lnTo>
                <a:lnTo>
                  <a:pt x="35910" y="41990"/>
                </a:lnTo>
                <a:lnTo>
                  <a:pt x="35910" y="41970"/>
                </a:lnTo>
                <a:lnTo>
                  <a:pt x="35910" y="41960"/>
                </a:lnTo>
                <a:lnTo>
                  <a:pt x="35910" y="41950"/>
                </a:lnTo>
                <a:lnTo>
                  <a:pt x="35910" y="41940"/>
                </a:lnTo>
                <a:lnTo>
                  <a:pt x="35910" y="41920"/>
                </a:lnTo>
                <a:lnTo>
                  <a:pt x="35920" y="41920"/>
                </a:lnTo>
                <a:lnTo>
                  <a:pt x="35920" y="41910"/>
                </a:lnTo>
                <a:lnTo>
                  <a:pt x="35920" y="41920"/>
                </a:lnTo>
                <a:lnTo>
                  <a:pt x="35930" y="41920"/>
                </a:lnTo>
                <a:lnTo>
                  <a:pt x="35930" y="41930"/>
                </a:lnTo>
                <a:lnTo>
                  <a:pt x="35940" y="41930"/>
                </a:lnTo>
                <a:lnTo>
                  <a:pt x="35930" y="41930"/>
                </a:lnTo>
                <a:lnTo>
                  <a:pt x="35930" y="41940"/>
                </a:lnTo>
                <a:lnTo>
                  <a:pt x="35940" y="41940"/>
                </a:lnTo>
                <a:lnTo>
                  <a:pt x="35940" y="41950"/>
                </a:lnTo>
                <a:lnTo>
                  <a:pt x="35950" y="41950"/>
                </a:lnTo>
                <a:lnTo>
                  <a:pt x="35950" y="41960"/>
                </a:lnTo>
                <a:lnTo>
                  <a:pt x="35960" y="41960"/>
                </a:lnTo>
                <a:lnTo>
                  <a:pt x="35960" y="41950"/>
                </a:lnTo>
                <a:lnTo>
                  <a:pt x="35970" y="41950"/>
                </a:lnTo>
                <a:lnTo>
                  <a:pt x="35970" y="41940"/>
                </a:lnTo>
                <a:lnTo>
                  <a:pt x="35970" y="41930"/>
                </a:lnTo>
                <a:lnTo>
                  <a:pt x="35970" y="41920"/>
                </a:lnTo>
                <a:lnTo>
                  <a:pt x="35980" y="41920"/>
                </a:lnTo>
                <a:lnTo>
                  <a:pt x="35990" y="41920"/>
                </a:lnTo>
                <a:lnTo>
                  <a:pt x="35990" y="41930"/>
                </a:lnTo>
                <a:lnTo>
                  <a:pt x="36000" y="41930"/>
                </a:lnTo>
                <a:lnTo>
                  <a:pt x="36010" y="41930"/>
                </a:lnTo>
                <a:lnTo>
                  <a:pt x="36010" y="41940"/>
                </a:lnTo>
                <a:lnTo>
                  <a:pt x="36010" y="41960"/>
                </a:lnTo>
                <a:lnTo>
                  <a:pt x="36010" y="41970"/>
                </a:lnTo>
                <a:lnTo>
                  <a:pt x="36020" y="41970"/>
                </a:lnTo>
                <a:lnTo>
                  <a:pt x="36020" y="41980"/>
                </a:lnTo>
                <a:lnTo>
                  <a:pt x="36020" y="41990"/>
                </a:lnTo>
                <a:lnTo>
                  <a:pt x="36030" y="41990"/>
                </a:lnTo>
                <a:lnTo>
                  <a:pt x="36030" y="42010"/>
                </a:lnTo>
                <a:lnTo>
                  <a:pt x="36030" y="42020"/>
                </a:lnTo>
                <a:lnTo>
                  <a:pt x="36030" y="42030"/>
                </a:lnTo>
                <a:lnTo>
                  <a:pt x="36040" y="42030"/>
                </a:lnTo>
                <a:lnTo>
                  <a:pt x="36040" y="42020"/>
                </a:lnTo>
                <a:lnTo>
                  <a:pt x="36050" y="42020"/>
                </a:lnTo>
                <a:lnTo>
                  <a:pt x="36050" y="42030"/>
                </a:lnTo>
                <a:lnTo>
                  <a:pt x="36060" y="42030"/>
                </a:lnTo>
                <a:lnTo>
                  <a:pt x="36060" y="42040"/>
                </a:lnTo>
                <a:lnTo>
                  <a:pt x="36070" y="42040"/>
                </a:lnTo>
                <a:lnTo>
                  <a:pt x="36080" y="42040"/>
                </a:lnTo>
                <a:lnTo>
                  <a:pt x="36100" y="42040"/>
                </a:lnTo>
                <a:lnTo>
                  <a:pt x="36110" y="42040"/>
                </a:lnTo>
                <a:lnTo>
                  <a:pt x="36110" y="42020"/>
                </a:lnTo>
                <a:lnTo>
                  <a:pt x="36110" y="42010"/>
                </a:lnTo>
                <a:lnTo>
                  <a:pt x="36110" y="42000"/>
                </a:lnTo>
                <a:lnTo>
                  <a:pt x="36090" y="42000"/>
                </a:lnTo>
                <a:lnTo>
                  <a:pt x="36090" y="41990"/>
                </a:lnTo>
                <a:lnTo>
                  <a:pt x="36080" y="41990"/>
                </a:lnTo>
                <a:lnTo>
                  <a:pt x="36080" y="41940"/>
                </a:lnTo>
                <a:lnTo>
                  <a:pt x="36070" y="41940"/>
                </a:lnTo>
                <a:lnTo>
                  <a:pt x="36050" y="41940"/>
                </a:lnTo>
                <a:lnTo>
                  <a:pt x="36040" y="41940"/>
                </a:lnTo>
                <a:lnTo>
                  <a:pt x="36040" y="41920"/>
                </a:lnTo>
                <a:lnTo>
                  <a:pt x="36050" y="41920"/>
                </a:lnTo>
                <a:lnTo>
                  <a:pt x="36050" y="41910"/>
                </a:lnTo>
                <a:lnTo>
                  <a:pt x="36050" y="41900"/>
                </a:lnTo>
                <a:lnTo>
                  <a:pt x="36080" y="41900"/>
                </a:lnTo>
                <a:lnTo>
                  <a:pt x="36080" y="41890"/>
                </a:lnTo>
                <a:lnTo>
                  <a:pt x="36080" y="41900"/>
                </a:lnTo>
                <a:lnTo>
                  <a:pt x="36090" y="41900"/>
                </a:lnTo>
                <a:lnTo>
                  <a:pt x="36100" y="41900"/>
                </a:lnTo>
                <a:lnTo>
                  <a:pt x="36100" y="41890"/>
                </a:lnTo>
                <a:lnTo>
                  <a:pt x="36120" y="41890"/>
                </a:lnTo>
                <a:lnTo>
                  <a:pt x="36120" y="41900"/>
                </a:lnTo>
                <a:lnTo>
                  <a:pt x="36130" y="41900"/>
                </a:lnTo>
                <a:lnTo>
                  <a:pt x="36130" y="41910"/>
                </a:lnTo>
                <a:lnTo>
                  <a:pt x="36140" y="41910"/>
                </a:lnTo>
                <a:lnTo>
                  <a:pt x="36150" y="41910"/>
                </a:lnTo>
                <a:lnTo>
                  <a:pt x="36160" y="41910"/>
                </a:lnTo>
                <a:lnTo>
                  <a:pt x="36160" y="41900"/>
                </a:lnTo>
                <a:lnTo>
                  <a:pt x="36160" y="41880"/>
                </a:lnTo>
                <a:lnTo>
                  <a:pt x="36160" y="41870"/>
                </a:lnTo>
                <a:lnTo>
                  <a:pt x="36150" y="41870"/>
                </a:lnTo>
                <a:lnTo>
                  <a:pt x="36150" y="41860"/>
                </a:lnTo>
                <a:lnTo>
                  <a:pt x="36140" y="41860"/>
                </a:lnTo>
                <a:lnTo>
                  <a:pt x="36140" y="41840"/>
                </a:lnTo>
                <a:lnTo>
                  <a:pt x="36140" y="41830"/>
                </a:lnTo>
                <a:lnTo>
                  <a:pt x="36150" y="41830"/>
                </a:lnTo>
                <a:lnTo>
                  <a:pt x="36160" y="41830"/>
                </a:lnTo>
                <a:lnTo>
                  <a:pt x="36160" y="41820"/>
                </a:lnTo>
                <a:lnTo>
                  <a:pt x="36160" y="41810"/>
                </a:lnTo>
                <a:lnTo>
                  <a:pt x="36170" y="41810"/>
                </a:lnTo>
                <a:lnTo>
                  <a:pt x="36170" y="41800"/>
                </a:lnTo>
                <a:lnTo>
                  <a:pt x="36190" y="41800"/>
                </a:lnTo>
                <a:lnTo>
                  <a:pt x="36190" y="41790"/>
                </a:lnTo>
                <a:lnTo>
                  <a:pt x="36200" y="41790"/>
                </a:lnTo>
                <a:lnTo>
                  <a:pt x="36200" y="41780"/>
                </a:lnTo>
                <a:lnTo>
                  <a:pt x="36210" y="41780"/>
                </a:lnTo>
                <a:lnTo>
                  <a:pt x="36210" y="41770"/>
                </a:lnTo>
                <a:lnTo>
                  <a:pt x="36230" y="41770"/>
                </a:lnTo>
                <a:lnTo>
                  <a:pt x="36250" y="41770"/>
                </a:lnTo>
                <a:lnTo>
                  <a:pt x="36260" y="41770"/>
                </a:lnTo>
                <a:lnTo>
                  <a:pt x="36270" y="41770"/>
                </a:lnTo>
                <a:lnTo>
                  <a:pt x="36270" y="41760"/>
                </a:lnTo>
                <a:lnTo>
                  <a:pt x="36280" y="41760"/>
                </a:lnTo>
                <a:lnTo>
                  <a:pt x="36280" y="41770"/>
                </a:lnTo>
                <a:lnTo>
                  <a:pt x="36290" y="41770"/>
                </a:lnTo>
                <a:lnTo>
                  <a:pt x="36300" y="41770"/>
                </a:lnTo>
                <a:lnTo>
                  <a:pt x="36310" y="41770"/>
                </a:lnTo>
                <a:lnTo>
                  <a:pt x="36310" y="41780"/>
                </a:lnTo>
                <a:lnTo>
                  <a:pt x="36330" y="41780"/>
                </a:lnTo>
                <a:lnTo>
                  <a:pt x="36330" y="41790"/>
                </a:lnTo>
                <a:lnTo>
                  <a:pt x="36320" y="41790"/>
                </a:lnTo>
                <a:lnTo>
                  <a:pt x="36310" y="41790"/>
                </a:lnTo>
                <a:lnTo>
                  <a:pt x="36310" y="41800"/>
                </a:lnTo>
                <a:lnTo>
                  <a:pt x="36300" y="41800"/>
                </a:lnTo>
                <a:lnTo>
                  <a:pt x="36300" y="41810"/>
                </a:lnTo>
                <a:lnTo>
                  <a:pt x="36300" y="41820"/>
                </a:lnTo>
                <a:lnTo>
                  <a:pt x="36330" y="41820"/>
                </a:lnTo>
                <a:lnTo>
                  <a:pt x="36330" y="41830"/>
                </a:lnTo>
                <a:lnTo>
                  <a:pt x="36340" y="41830"/>
                </a:lnTo>
                <a:lnTo>
                  <a:pt x="36360" y="41830"/>
                </a:lnTo>
                <a:lnTo>
                  <a:pt x="36380" y="41830"/>
                </a:lnTo>
                <a:lnTo>
                  <a:pt x="36380" y="41820"/>
                </a:lnTo>
                <a:lnTo>
                  <a:pt x="36390" y="41820"/>
                </a:lnTo>
                <a:lnTo>
                  <a:pt x="36390" y="41810"/>
                </a:lnTo>
                <a:lnTo>
                  <a:pt x="36380" y="41810"/>
                </a:lnTo>
                <a:lnTo>
                  <a:pt x="36380" y="41800"/>
                </a:lnTo>
                <a:lnTo>
                  <a:pt x="36380" y="41790"/>
                </a:lnTo>
                <a:lnTo>
                  <a:pt x="36370" y="41790"/>
                </a:lnTo>
                <a:lnTo>
                  <a:pt x="36370" y="41780"/>
                </a:lnTo>
                <a:lnTo>
                  <a:pt x="36380" y="41780"/>
                </a:lnTo>
                <a:lnTo>
                  <a:pt x="36390" y="41780"/>
                </a:lnTo>
                <a:lnTo>
                  <a:pt x="36390" y="41770"/>
                </a:lnTo>
                <a:lnTo>
                  <a:pt x="36390" y="41780"/>
                </a:lnTo>
                <a:lnTo>
                  <a:pt x="36400" y="41780"/>
                </a:lnTo>
                <a:lnTo>
                  <a:pt x="36420" y="41780"/>
                </a:lnTo>
                <a:lnTo>
                  <a:pt x="36450" y="41780"/>
                </a:lnTo>
                <a:lnTo>
                  <a:pt x="36450" y="41790"/>
                </a:lnTo>
                <a:lnTo>
                  <a:pt x="36460" y="41790"/>
                </a:lnTo>
                <a:lnTo>
                  <a:pt x="36470" y="41790"/>
                </a:lnTo>
                <a:lnTo>
                  <a:pt x="36470" y="41800"/>
                </a:lnTo>
                <a:lnTo>
                  <a:pt x="36500" y="41800"/>
                </a:lnTo>
                <a:lnTo>
                  <a:pt x="36500" y="41790"/>
                </a:lnTo>
                <a:lnTo>
                  <a:pt x="36510" y="41790"/>
                </a:lnTo>
                <a:lnTo>
                  <a:pt x="36520" y="41790"/>
                </a:lnTo>
                <a:lnTo>
                  <a:pt x="36530" y="41790"/>
                </a:lnTo>
                <a:lnTo>
                  <a:pt x="36540" y="41790"/>
                </a:lnTo>
                <a:lnTo>
                  <a:pt x="36550" y="41790"/>
                </a:lnTo>
                <a:lnTo>
                  <a:pt x="36550" y="41780"/>
                </a:lnTo>
                <a:lnTo>
                  <a:pt x="36550" y="41770"/>
                </a:lnTo>
                <a:lnTo>
                  <a:pt x="36560" y="41770"/>
                </a:lnTo>
                <a:lnTo>
                  <a:pt x="36560" y="41760"/>
                </a:lnTo>
                <a:lnTo>
                  <a:pt x="36570" y="41760"/>
                </a:lnTo>
                <a:lnTo>
                  <a:pt x="36580" y="41760"/>
                </a:lnTo>
                <a:lnTo>
                  <a:pt x="36590" y="41760"/>
                </a:lnTo>
                <a:lnTo>
                  <a:pt x="36590" y="41750"/>
                </a:lnTo>
                <a:lnTo>
                  <a:pt x="36600" y="41750"/>
                </a:lnTo>
                <a:lnTo>
                  <a:pt x="36620" y="41750"/>
                </a:lnTo>
                <a:lnTo>
                  <a:pt x="36620" y="41740"/>
                </a:lnTo>
                <a:lnTo>
                  <a:pt x="36630" y="41740"/>
                </a:lnTo>
                <a:lnTo>
                  <a:pt x="36640" y="41740"/>
                </a:lnTo>
                <a:lnTo>
                  <a:pt x="36640" y="41730"/>
                </a:lnTo>
                <a:lnTo>
                  <a:pt x="36650" y="41730"/>
                </a:lnTo>
                <a:lnTo>
                  <a:pt x="36640" y="41730"/>
                </a:lnTo>
                <a:lnTo>
                  <a:pt x="36640" y="41720"/>
                </a:lnTo>
                <a:lnTo>
                  <a:pt x="36630" y="41720"/>
                </a:lnTo>
                <a:lnTo>
                  <a:pt x="36620" y="41720"/>
                </a:lnTo>
                <a:lnTo>
                  <a:pt x="36620" y="41730"/>
                </a:lnTo>
                <a:lnTo>
                  <a:pt x="36610" y="41730"/>
                </a:lnTo>
                <a:lnTo>
                  <a:pt x="36600" y="41730"/>
                </a:lnTo>
                <a:lnTo>
                  <a:pt x="36590" y="41730"/>
                </a:lnTo>
                <a:lnTo>
                  <a:pt x="36580" y="41730"/>
                </a:lnTo>
                <a:lnTo>
                  <a:pt x="36580" y="41740"/>
                </a:lnTo>
                <a:lnTo>
                  <a:pt x="36570" y="41740"/>
                </a:lnTo>
                <a:lnTo>
                  <a:pt x="36530" y="41740"/>
                </a:lnTo>
                <a:lnTo>
                  <a:pt x="36520" y="41740"/>
                </a:lnTo>
                <a:lnTo>
                  <a:pt x="36520" y="41730"/>
                </a:lnTo>
                <a:lnTo>
                  <a:pt x="36510" y="41730"/>
                </a:lnTo>
                <a:lnTo>
                  <a:pt x="36510" y="41720"/>
                </a:lnTo>
                <a:lnTo>
                  <a:pt x="36500" y="41720"/>
                </a:lnTo>
                <a:lnTo>
                  <a:pt x="36500" y="41710"/>
                </a:lnTo>
                <a:lnTo>
                  <a:pt x="36480" y="41710"/>
                </a:lnTo>
                <a:lnTo>
                  <a:pt x="36480" y="41720"/>
                </a:lnTo>
                <a:lnTo>
                  <a:pt x="36480" y="41730"/>
                </a:lnTo>
                <a:lnTo>
                  <a:pt x="36490" y="41730"/>
                </a:lnTo>
                <a:lnTo>
                  <a:pt x="36490" y="41750"/>
                </a:lnTo>
                <a:lnTo>
                  <a:pt x="36480" y="41750"/>
                </a:lnTo>
                <a:lnTo>
                  <a:pt x="36480" y="41760"/>
                </a:lnTo>
                <a:lnTo>
                  <a:pt x="36470" y="41760"/>
                </a:lnTo>
                <a:lnTo>
                  <a:pt x="36460" y="41760"/>
                </a:lnTo>
                <a:lnTo>
                  <a:pt x="36460" y="41750"/>
                </a:lnTo>
                <a:lnTo>
                  <a:pt x="36450" y="41750"/>
                </a:lnTo>
                <a:lnTo>
                  <a:pt x="36450" y="41730"/>
                </a:lnTo>
                <a:lnTo>
                  <a:pt x="36440" y="41730"/>
                </a:lnTo>
                <a:lnTo>
                  <a:pt x="36440" y="41740"/>
                </a:lnTo>
                <a:lnTo>
                  <a:pt x="36430" y="41740"/>
                </a:lnTo>
                <a:lnTo>
                  <a:pt x="36430" y="41730"/>
                </a:lnTo>
                <a:lnTo>
                  <a:pt x="36420" y="41730"/>
                </a:lnTo>
                <a:lnTo>
                  <a:pt x="36410" y="41730"/>
                </a:lnTo>
                <a:lnTo>
                  <a:pt x="36410" y="41720"/>
                </a:lnTo>
                <a:lnTo>
                  <a:pt x="36390" y="41720"/>
                </a:lnTo>
                <a:lnTo>
                  <a:pt x="36380" y="41720"/>
                </a:lnTo>
                <a:lnTo>
                  <a:pt x="36360" y="41720"/>
                </a:lnTo>
                <a:lnTo>
                  <a:pt x="36360" y="41710"/>
                </a:lnTo>
                <a:lnTo>
                  <a:pt x="36330" y="41710"/>
                </a:lnTo>
                <a:lnTo>
                  <a:pt x="36330" y="41720"/>
                </a:lnTo>
                <a:lnTo>
                  <a:pt x="36310" y="41720"/>
                </a:lnTo>
                <a:lnTo>
                  <a:pt x="36300" y="41720"/>
                </a:lnTo>
                <a:lnTo>
                  <a:pt x="36280" y="41720"/>
                </a:lnTo>
                <a:lnTo>
                  <a:pt x="36280" y="41730"/>
                </a:lnTo>
                <a:lnTo>
                  <a:pt x="36260" y="41730"/>
                </a:lnTo>
                <a:lnTo>
                  <a:pt x="36250" y="41730"/>
                </a:lnTo>
                <a:lnTo>
                  <a:pt x="36240" y="41730"/>
                </a:lnTo>
                <a:lnTo>
                  <a:pt x="36240" y="41740"/>
                </a:lnTo>
                <a:lnTo>
                  <a:pt x="36220" y="41740"/>
                </a:lnTo>
                <a:lnTo>
                  <a:pt x="36220" y="41750"/>
                </a:lnTo>
                <a:lnTo>
                  <a:pt x="36210" y="41750"/>
                </a:lnTo>
                <a:lnTo>
                  <a:pt x="36200" y="41750"/>
                </a:lnTo>
                <a:lnTo>
                  <a:pt x="36200" y="41760"/>
                </a:lnTo>
                <a:lnTo>
                  <a:pt x="36190" y="41760"/>
                </a:lnTo>
                <a:lnTo>
                  <a:pt x="36180" y="41760"/>
                </a:lnTo>
                <a:lnTo>
                  <a:pt x="36180" y="41770"/>
                </a:lnTo>
                <a:lnTo>
                  <a:pt x="36160" y="41770"/>
                </a:lnTo>
                <a:lnTo>
                  <a:pt x="36150" y="41770"/>
                </a:lnTo>
                <a:lnTo>
                  <a:pt x="36150" y="41780"/>
                </a:lnTo>
                <a:lnTo>
                  <a:pt x="36140" y="41780"/>
                </a:lnTo>
                <a:lnTo>
                  <a:pt x="36140" y="41770"/>
                </a:lnTo>
                <a:lnTo>
                  <a:pt x="36130" y="41770"/>
                </a:lnTo>
                <a:lnTo>
                  <a:pt x="36120" y="41770"/>
                </a:lnTo>
                <a:lnTo>
                  <a:pt x="36110" y="41770"/>
                </a:lnTo>
                <a:lnTo>
                  <a:pt x="36110" y="41780"/>
                </a:lnTo>
                <a:lnTo>
                  <a:pt x="36110" y="41790"/>
                </a:lnTo>
                <a:lnTo>
                  <a:pt x="36100" y="41790"/>
                </a:lnTo>
                <a:lnTo>
                  <a:pt x="36100" y="41780"/>
                </a:lnTo>
                <a:lnTo>
                  <a:pt x="36090" y="41780"/>
                </a:lnTo>
                <a:lnTo>
                  <a:pt x="36090" y="41770"/>
                </a:lnTo>
                <a:lnTo>
                  <a:pt x="36080" y="41770"/>
                </a:lnTo>
                <a:lnTo>
                  <a:pt x="36080" y="41760"/>
                </a:lnTo>
                <a:lnTo>
                  <a:pt x="36050" y="41760"/>
                </a:lnTo>
                <a:lnTo>
                  <a:pt x="36050" y="41770"/>
                </a:lnTo>
                <a:lnTo>
                  <a:pt x="36040" y="41770"/>
                </a:lnTo>
                <a:lnTo>
                  <a:pt x="36030" y="41770"/>
                </a:lnTo>
                <a:lnTo>
                  <a:pt x="36030" y="41760"/>
                </a:lnTo>
                <a:lnTo>
                  <a:pt x="36010" y="41760"/>
                </a:lnTo>
                <a:lnTo>
                  <a:pt x="36010" y="41770"/>
                </a:lnTo>
                <a:lnTo>
                  <a:pt x="36000" y="41770"/>
                </a:lnTo>
                <a:lnTo>
                  <a:pt x="36000" y="41760"/>
                </a:lnTo>
                <a:lnTo>
                  <a:pt x="36010" y="41760"/>
                </a:lnTo>
                <a:lnTo>
                  <a:pt x="36010" y="41750"/>
                </a:lnTo>
                <a:lnTo>
                  <a:pt x="36010" y="41740"/>
                </a:lnTo>
                <a:lnTo>
                  <a:pt x="36020" y="41740"/>
                </a:lnTo>
                <a:lnTo>
                  <a:pt x="36020" y="41730"/>
                </a:lnTo>
                <a:lnTo>
                  <a:pt x="36030" y="41730"/>
                </a:lnTo>
                <a:lnTo>
                  <a:pt x="36030" y="41720"/>
                </a:lnTo>
                <a:lnTo>
                  <a:pt x="36030" y="41710"/>
                </a:lnTo>
                <a:lnTo>
                  <a:pt x="36040" y="41710"/>
                </a:lnTo>
                <a:lnTo>
                  <a:pt x="36040" y="41700"/>
                </a:lnTo>
                <a:lnTo>
                  <a:pt x="36040" y="41690"/>
                </a:lnTo>
                <a:lnTo>
                  <a:pt x="36050" y="41690"/>
                </a:lnTo>
                <a:lnTo>
                  <a:pt x="36050" y="41680"/>
                </a:lnTo>
                <a:lnTo>
                  <a:pt x="36060" y="41680"/>
                </a:lnTo>
                <a:lnTo>
                  <a:pt x="36060" y="41670"/>
                </a:lnTo>
                <a:lnTo>
                  <a:pt x="36070" y="41670"/>
                </a:lnTo>
                <a:lnTo>
                  <a:pt x="36080" y="41670"/>
                </a:lnTo>
                <a:lnTo>
                  <a:pt x="36090" y="41670"/>
                </a:lnTo>
                <a:lnTo>
                  <a:pt x="36090" y="41680"/>
                </a:lnTo>
                <a:lnTo>
                  <a:pt x="36090" y="41690"/>
                </a:lnTo>
                <a:lnTo>
                  <a:pt x="36090" y="41700"/>
                </a:lnTo>
                <a:lnTo>
                  <a:pt x="36090" y="41710"/>
                </a:lnTo>
                <a:lnTo>
                  <a:pt x="36100" y="41710"/>
                </a:lnTo>
                <a:lnTo>
                  <a:pt x="36110" y="41710"/>
                </a:lnTo>
                <a:lnTo>
                  <a:pt x="36110" y="41720"/>
                </a:lnTo>
                <a:lnTo>
                  <a:pt x="36120" y="41720"/>
                </a:lnTo>
                <a:lnTo>
                  <a:pt x="36120" y="41710"/>
                </a:lnTo>
                <a:lnTo>
                  <a:pt x="36130" y="41710"/>
                </a:lnTo>
                <a:lnTo>
                  <a:pt x="36130" y="41700"/>
                </a:lnTo>
                <a:lnTo>
                  <a:pt x="36130" y="41690"/>
                </a:lnTo>
                <a:lnTo>
                  <a:pt x="36130" y="41680"/>
                </a:lnTo>
                <a:lnTo>
                  <a:pt x="36130" y="41670"/>
                </a:lnTo>
                <a:lnTo>
                  <a:pt x="36120" y="41670"/>
                </a:lnTo>
                <a:lnTo>
                  <a:pt x="36120" y="41660"/>
                </a:lnTo>
                <a:lnTo>
                  <a:pt x="36110" y="41660"/>
                </a:lnTo>
                <a:lnTo>
                  <a:pt x="36110" y="41650"/>
                </a:lnTo>
                <a:lnTo>
                  <a:pt x="36110" y="41640"/>
                </a:lnTo>
                <a:lnTo>
                  <a:pt x="36100" y="41640"/>
                </a:lnTo>
                <a:lnTo>
                  <a:pt x="36100" y="41630"/>
                </a:lnTo>
                <a:lnTo>
                  <a:pt x="36110" y="41630"/>
                </a:lnTo>
                <a:lnTo>
                  <a:pt x="36110" y="41620"/>
                </a:lnTo>
                <a:lnTo>
                  <a:pt x="36120" y="41620"/>
                </a:lnTo>
                <a:lnTo>
                  <a:pt x="36120" y="41630"/>
                </a:lnTo>
                <a:lnTo>
                  <a:pt x="36130" y="41630"/>
                </a:lnTo>
                <a:lnTo>
                  <a:pt x="36140" y="41630"/>
                </a:lnTo>
                <a:lnTo>
                  <a:pt x="36140" y="41640"/>
                </a:lnTo>
                <a:lnTo>
                  <a:pt x="36150" y="41640"/>
                </a:lnTo>
                <a:lnTo>
                  <a:pt x="36160" y="41640"/>
                </a:lnTo>
                <a:lnTo>
                  <a:pt x="36160" y="41650"/>
                </a:lnTo>
                <a:lnTo>
                  <a:pt x="36160" y="41660"/>
                </a:lnTo>
                <a:lnTo>
                  <a:pt x="36160" y="41670"/>
                </a:lnTo>
                <a:lnTo>
                  <a:pt x="36180" y="41670"/>
                </a:lnTo>
                <a:lnTo>
                  <a:pt x="36180" y="41660"/>
                </a:lnTo>
                <a:lnTo>
                  <a:pt x="36180" y="41670"/>
                </a:lnTo>
                <a:lnTo>
                  <a:pt x="36190" y="41670"/>
                </a:lnTo>
                <a:lnTo>
                  <a:pt x="36190" y="41660"/>
                </a:lnTo>
                <a:lnTo>
                  <a:pt x="36200" y="41660"/>
                </a:lnTo>
                <a:lnTo>
                  <a:pt x="36210" y="41660"/>
                </a:lnTo>
                <a:lnTo>
                  <a:pt x="36210" y="41640"/>
                </a:lnTo>
                <a:lnTo>
                  <a:pt x="36220" y="41640"/>
                </a:lnTo>
                <a:lnTo>
                  <a:pt x="36220" y="41630"/>
                </a:lnTo>
                <a:lnTo>
                  <a:pt x="36220" y="41620"/>
                </a:lnTo>
                <a:lnTo>
                  <a:pt x="36230" y="41620"/>
                </a:lnTo>
                <a:lnTo>
                  <a:pt x="36230" y="41610"/>
                </a:lnTo>
                <a:lnTo>
                  <a:pt x="36240" y="41610"/>
                </a:lnTo>
                <a:lnTo>
                  <a:pt x="36240" y="41600"/>
                </a:lnTo>
                <a:lnTo>
                  <a:pt x="36250" y="41600"/>
                </a:lnTo>
                <a:lnTo>
                  <a:pt x="36250" y="41610"/>
                </a:lnTo>
                <a:lnTo>
                  <a:pt x="36260" y="41610"/>
                </a:lnTo>
                <a:lnTo>
                  <a:pt x="36270" y="41610"/>
                </a:lnTo>
                <a:lnTo>
                  <a:pt x="36270" y="41620"/>
                </a:lnTo>
                <a:lnTo>
                  <a:pt x="36280" y="41620"/>
                </a:lnTo>
                <a:lnTo>
                  <a:pt x="36280" y="41630"/>
                </a:lnTo>
                <a:lnTo>
                  <a:pt x="36280" y="41660"/>
                </a:lnTo>
                <a:lnTo>
                  <a:pt x="36290" y="41660"/>
                </a:lnTo>
                <a:lnTo>
                  <a:pt x="36290" y="41650"/>
                </a:lnTo>
                <a:lnTo>
                  <a:pt x="36300" y="41650"/>
                </a:lnTo>
                <a:lnTo>
                  <a:pt x="36300" y="41640"/>
                </a:lnTo>
                <a:lnTo>
                  <a:pt x="36300" y="41630"/>
                </a:lnTo>
                <a:lnTo>
                  <a:pt x="36310" y="41630"/>
                </a:lnTo>
                <a:lnTo>
                  <a:pt x="36310" y="41620"/>
                </a:lnTo>
                <a:lnTo>
                  <a:pt x="36310" y="41610"/>
                </a:lnTo>
                <a:lnTo>
                  <a:pt x="36320" y="41610"/>
                </a:lnTo>
                <a:lnTo>
                  <a:pt x="36320" y="41600"/>
                </a:lnTo>
                <a:lnTo>
                  <a:pt x="36320" y="41590"/>
                </a:lnTo>
                <a:lnTo>
                  <a:pt x="36330" y="41590"/>
                </a:lnTo>
                <a:lnTo>
                  <a:pt x="36330" y="41580"/>
                </a:lnTo>
                <a:lnTo>
                  <a:pt x="36340" y="41580"/>
                </a:lnTo>
                <a:lnTo>
                  <a:pt x="36340" y="41570"/>
                </a:lnTo>
                <a:lnTo>
                  <a:pt x="36350" y="41570"/>
                </a:lnTo>
                <a:lnTo>
                  <a:pt x="36350" y="41560"/>
                </a:lnTo>
                <a:lnTo>
                  <a:pt x="36360" y="41560"/>
                </a:lnTo>
                <a:lnTo>
                  <a:pt x="36360" y="41550"/>
                </a:lnTo>
                <a:lnTo>
                  <a:pt x="36360" y="41540"/>
                </a:lnTo>
                <a:lnTo>
                  <a:pt x="36370" y="41540"/>
                </a:lnTo>
                <a:lnTo>
                  <a:pt x="36370" y="41530"/>
                </a:lnTo>
                <a:lnTo>
                  <a:pt x="36380" y="41530"/>
                </a:lnTo>
                <a:lnTo>
                  <a:pt x="36390" y="41530"/>
                </a:lnTo>
                <a:lnTo>
                  <a:pt x="36390" y="41520"/>
                </a:lnTo>
                <a:lnTo>
                  <a:pt x="36390" y="41500"/>
                </a:lnTo>
                <a:lnTo>
                  <a:pt x="36400" y="41500"/>
                </a:lnTo>
                <a:lnTo>
                  <a:pt x="36400" y="41490"/>
                </a:lnTo>
                <a:lnTo>
                  <a:pt x="36410" y="41490"/>
                </a:lnTo>
                <a:lnTo>
                  <a:pt x="36420" y="41490"/>
                </a:lnTo>
                <a:lnTo>
                  <a:pt x="36420" y="41480"/>
                </a:lnTo>
                <a:lnTo>
                  <a:pt x="36430" y="41480"/>
                </a:lnTo>
                <a:lnTo>
                  <a:pt x="36430" y="41490"/>
                </a:lnTo>
                <a:lnTo>
                  <a:pt x="36440" y="41490"/>
                </a:lnTo>
                <a:lnTo>
                  <a:pt x="36440" y="41500"/>
                </a:lnTo>
                <a:lnTo>
                  <a:pt x="36440" y="41510"/>
                </a:lnTo>
                <a:lnTo>
                  <a:pt x="36430" y="41510"/>
                </a:lnTo>
                <a:lnTo>
                  <a:pt x="36430" y="41520"/>
                </a:lnTo>
                <a:lnTo>
                  <a:pt x="36430" y="41530"/>
                </a:lnTo>
                <a:lnTo>
                  <a:pt x="36420" y="41530"/>
                </a:lnTo>
                <a:lnTo>
                  <a:pt x="36420" y="41540"/>
                </a:lnTo>
                <a:lnTo>
                  <a:pt x="36430" y="41540"/>
                </a:lnTo>
                <a:lnTo>
                  <a:pt x="36430" y="41550"/>
                </a:lnTo>
                <a:lnTo>
                  <a:pt x="36430" y="41560"/>
                </a:lnTo>
                <a:lnTo>
                  <a:pt x="36440" y="41560"/>
                </a:lnTo>
                <a:lnTo>
                  <a:pt x="36440" y="41570"/>
                </a:lnTo>
                <a:lnTo>
                  <a:pt x="36450" y="41570"/>
                </a:lnTo>
                <a:lnTo>
                  <a:pt x="36460" y="41570"/>
                </a:lnTo>
                <a:lnTo>
                  <a:pt x="36460" y="41580"/>
                </a:lnTo>
                <a:lnTo>
                  <a:pt x="36460" y="41570"/>
                </a:lnTo>
                <a:lnTo>
                  <a:pt x="36460" y="41550"/>
                </a:lnTo>
                <a:lnTo>
                  <a:pt x="36470" y="41550"/>
                </a:lnTo>
                <a:lnTo>
                  <a:pt x="36470" y="41540"/>
                </a:lnTo>
                <a:lnTo>
                  <a:pt x="36470" y="41530"/>
                </a:lnTo>
                <a:lnTo>
                  <a:pt x="36500" y="41530"/>
                </a:lnTo>
                <a:lnTo>
                  <a:pt x="36510" y="41530"/>
                </a:lnTo>
                <a:lnTo>
                  <a:pt x="36510" y="41520"/>
                </a:lnTo>
                <a:lnTo>
                  <a:pt x="36520" y="41520"/>
                </a:lnTo>
                <a:lnTo>
                  <a:pt x="36520" y="41510"/>
                </a:lnTo>
                <a:lnTo>
                  <a:pt x="36530" y="41510"/>
                </a:lnTo>
                <a:lnTo>
                  <a:pt x="36540" y="41510"/>
                </a:lnTo>
                <a:lnTo>
                  <a:pt x="36540" y="41500"/>
                </a:lnTo>
                <a:lnTo>
                  <a:pt x="36540" y="41490"/>
                </a:lnTo>
                <a:lnTo>
                  <a:pt x="36540" y="41480"/>
                </a:lnTo>
                <a:lnTo>
                  <a:pt x="36530" y="41480"/>
                </a:lnTo>
                <a:lnTo>
                  <a:pt x="36540" y="41480"/>
                </a:lnTo>
                <a:lnTo>
                  <a:pt x="36540" y="41470"/>
                </a:lnTo>
                <a:lnTo>
                  <a:pt x="36550" y="41470"/>
                </a:lnTo>
                <a:lnTo>
                  <a:pt x="36560" y="41470"/>
                </a:lnTo>
                <a:lnTo>
                  <a:pt x="36560" y="41460"/>
                </a:lnTo>
                <a:lnTo>
                  <a:pt x="36570" y="41460"/>
                </a:lnTo>
                <a:lnTo>
                  <a:pt x="36570" y="41450"/>
                </a:lnTo>
                <a:lnTo>
                  <a:pt x="36570" y="41440"/>
                </a:lnTo>
                <a:lnTo>
                  <a:pt x="36570" y="41430"/>
                </a:lnTo>
                <a:lnTo>
                  <a:pt x="36580" y="41430"/>
                </a:lnTo>
                <a:lnTo>
                  <a:pt x="36590" y="41430"/>
                </a:lnTo>
                <a:lnTo>
                  <a:pt x="36590" y="41420"/>
                </a:lnTo>
                <a:lnTo>
                  <a:pt x="36590" y="41410"/>
                </a:lnTo>
                <a:lnTo>
                  <a:pt x="36600" y="41410"/>
                </a:lnTo>
                <a:lnTo>
                  <a:pt x="36600" y="41400"/>
                </a:lnTo>
                <a:lnTo>
                  <a:pt x="36600" y="41390"/>
                </a:lnTo>
                <a:lnTo>
                  <a:pt x="36590" y="41390"/>
                </a:lnTo>
                <a:lnTo>
                  <a:pt x="36550" y="41390"/>
                </a:lnTo>
                <a:lnTo>
                  <a:pt x="36550" y="41380"/>
                </a:lnTo>
                <a:lnTo>
                  <a:pt x="36560" y="41380"/>
                </a:lnTo>
                <a:lnTo>
                  <a:pt x="36560" y="41370"/>
                </a:lnTo>
                <a:lnTo>
                  <a:pt x="36560" y="41360"/>
                </a:lnTo>
                <a:lnTo>
                  <a:pt x="36550" y="41360"/>
                </a:lnTo>
                <a:lnTo>
                  <a:pt x="36550" y="41350"/>
                </a:lnTo>
                <a:lnTo>
                  <a:pt x="36540" y="41350"/>
                </a:lnTo>
                <a:lnTo>
                  <a:pt x="36540" y="41340"/>
                </a:lnTo>
                <a:lnTo>
                  <a:pt x="36530" y="41340"/>
                </a:lnTo>
                <a:lnTo>
                  <a:pt x="36520" y="41340"/>
                </a:lnTo>
                <a:lnTo>
                  <a:pt x="36510" y="41340"/>
                </a:lnTo>
                <a:lnTo>
                  <a:pt x="36510" y="41350"/>
                </a:lnTo>
                <a:lnTo>
                  <a:pt x="36510" y="41340"/>
                </a:lnTo>
                <a:lnTo>
                  <a:pt x="36510" y="41330"/>
                </a:lnTo>
                <a:lnTo>
                  <a:pt x="36520" y="41330"/>
                </a:lnTo>
                <a:lnTo>
                  <a:pt x="36520" y="41320"/>
                </a:lnTo>
                <a:lnTo>
                  <a:pt x="36530" y="41320"/>
                </a:lnTo>
                <a:lnTo>
                  <a:pt x="36540" y="41320"/>
                </a:lnTo>
                <a:lnTo>
                  <a:pt x="36540" y="41310"/>
                </a:lnTo>
                <a:lnTo>
                  <a:pt x="36550" y="41310"/>
                </a:lnTo>
                <a:lnTo>
                  <a:pt x="36550" y="41320"/>
                </a:lnTo>
                <a:lnTo>
                  <a:pt x="36570" y="41320"/>
                </a:lnTo>
                <a:lnTo>
                  <a:pt x="36580" y="41320"/>
                </a:lnTo>
                <a:lnTo>
                  <a:pt x="36580" y="41330"/>
                </a:lnTo>
                <a:lnTo>
                  <a:pt x="36610" y="41330"/>
                </a:lnTo>
                <a:lnTo>
                  <a:pt x="36620" y="41330"/>
                </a:lnTo>
                <a:lnTo>
                  <a:pt x="36620" y="41320"/>
                </a:lnTo>
                <a:lnTo>
                  <a:pt x="36630" y="41320"/>
                </a:lnTo>
                <a:lnTo>
                  <a:pt x="36640" y="41320"/>
                </a:lnTo>
                <a:lnTo>
                  <a:pt x="36640" y="41310"/>
                </a:lnTo>
                <a:lnTo>
                  <a:pt x="36650" y="41310"/>
                </a:lnTo>
                <a:lnTo>
                  <a:pt x="36650" y="41300"/>
                </a:lnTo>
                <a:lnTo>
                  <a:pt x="36660" y="41300"/>
                </a:lnTo>
                <a:lnTo>
                  <a:pt x="36660" y="41290"/>
                </a:lnTo>
                <a:lnTo>
                  <a:pt x="36660" y="41280"/>
                </a:lnTo>
                <a:lnTo>
                  <a:pt x="36670" y="41280"/>
                </a:lnTo>
                <a:lnTo>
                  <a:pt x="36670" y="41270"/>
                </a:lnTo>
                <a:lnTo>
                  <a:pt x="36680" y="41270"/>
                </a:lnTo>
                <a:lnTo>
                  <a:pt x="36680" y="41260"/>
                </a:lnTo>
                <a:lnTo>
                  <a:pt x="36690" y="41260"/>
                </a:lnTo>
                <a:lnTo>
                  <a:pt x="36700" y="41260"/>
                </a:lnTo>
                <a:lnTo>
                  <a:pt x="36700" y="41250"/>
                </a:lnTo>
                <a:lnTo>
                  <a:pt x="36710" y="41250"/>
                </a:lnTo>
                <a:lnTo>
                  <a:pt x="36710" y="41240"/>
                </a:lnTo>
                <a:lnTo>
                  <a:pt x="36720" y="41240"/>
                </a:lnTo>
                <a:lnTo>
                  <a:pt x="36720" y="41230"/>
                </a:lnTo>
                <a:lnTo>
                  <a:pt x="36730" y="41230"/>
                </a:lnTo>
                <a:lnTo>
                  <a:pt x="36740" y="41230"/>
                </a:lnTo>
                <a:lnTo>
                  <a:pt x="36740" y="41220"/>
                </a:lnTo>
                <a:lnTo>
                  <a:pt x="36750" y="41220"/>
                </a:lnTo>
                <a:lnTo>
                  <a:pt x="36750" y="41210"/>
                </a:lnTo>
                <a:lnTo>
                  <a:pt x="36760" y="41210"/>
                </a:lnTo>
                <a:lnTo>
                  <a:pt x="36760" y="41200"/>
                </a:lnTo>
                <a:lnTo>
                  <a:pt x="36760" y="41190"/>
                </a:lnTo>
                <a:lnTo>
                  <a:pt x="36770" y="41190"/>
                </a:lnTo>
                <a:lnTo>
                  <a:pt x="36770" y="41180"/>
                </a:lnTo>
                <a:lnTo>
                  <a:pt x="36780" y="41180"/>
                </a:lnTo>
                <a:lnTo>
                  <a:pt x="36790" y="41180"/>
                </a:lnTo>
                <a:lnTo>
                  <a:pt x="36790" y="41170"/>
                </a:lnTo>
                <a:lnTo>
                  <a:pt x="36800" y="41170"/>
                </a:lnTo>
                <a:lnTo>
                  <a:pt x="36810" y="41170"/>
                </a:lnTo>
                <a:lnTo>
                  <a:pt x="36810" y="41160"/>
                </a:lnTo>
                <a:lnTo>
                  <a:pt x="36820" y="41160"/>
                </a:lnTo>
                <a:lnTo>
                  <a:pt x="36830" y="41160"/>
                </a:lnTo>
                <a:lnTo>
                  <a:pt x="36830" y="41150"/>
                </a:lnTo>
                <a:lnTo>
                  <a:pt x="36840" y="41150"/>
                </a:lnTo>
                <a:lnTo>
                  <a:pt x="36840" y="41140"/>
                </a:lnTo>
                <a:lnTo>
                  <a:pt x="36850" y="41140"/>
                </a:lnTo>
                <a:lnTo>
                  <a:pt x="36850" y="41130"/>
                </a:lnTo>
                <a:lnTo>
                  <a:pt x="36850" y="41120"/>
                </a:lnTo>
                <a:lnTo>
                  <a:pt x="36860" y="41120"/>
                </a:lnTo>
                <a:lnTo>
                  <a:pt x="36900" y="41120"/>
                </a:lnTo>
                <a:close/>
                <a:moveTo>
                  <a:pt x="35530" y="41080"/>
                </a:moveTo>
                <a:lnTo>
                  <a:pt x="35530" y="41090"/>
                </a:lnTo>
                <a:lnTo>
                  <a:pt x="35540" y="41090"/>
                </a:lnTo>
                <a:lnTo>
                  <a:pt x="35540" y="41100"/>
                </a:lnTo>
                <a:lnTo>
                  <a:pt x="35550" y="41100"/>
                </a:lnTo>
                <a:lnTo>
                  <a:pt x="35550" y="41110"/>
                </a:lnTo>
                <a:lnTo>
                  <a:pt x="35540" y="41110"/>
                </a:lnTo>
                <a:lnTo>
                  <a:pt x="35540" y="41120"/>
                </a:lnTo>
                <a:lnTo>
                  <a:pt x="35530" y="41120"/>
                </a:lnTo>
                <a:lnTo>
                  <a:pt x="35520" y="41120"/>
                </a:lnTo>
                <a:lnTo>
                  <a:pt x="35520" y="41130"/>
                </a:lnTo>
                <a:lnTo>
                  <a:pt x="35510" y="41130"/>
                </a:lnTo>
                <a:lnTo>
                  <a:pt x="35510" y="41120"/>
                </a:lnTo>
                <a:lnTo>
                  <a:pt x="35480" y="41120"/>
                </a:lnTo>
                <a:lnTo>
                  <a:pt x="35480" y="41130"/>
                </a:lnTo>
                <a:lnTo>
                  <a:pt x="35470" y="41130"/>
                </a:lnTo>
                <a:lnTo>
                  <a:pt x="35460" y="41130"/>
                </a:lnTo>
                <a:lnTo>
                  <a:pt x="35460" y="41140"/>
                </a:lnTo>
                <a:lnTo>
                  <a:pt x="35450" y="41140"/>
                </a:lnTo>
                <a:lnTo>
                  <a:pt x="35440" y="41140"/>
                </a:lnTo>
                <a:lnTo>
                  <a:pt x="35430" y="41140"/>
                </a:lnTo>
                <a:lnTo>
                  <a:pt x="35430" y="41130"/>
                </a:lnTo>
                <a:lnTo>
                  <a:pt x="35440" y="41130"/>
                </a:lnTo>
                <a:lnTo>
                  <a:pt x="35440" y="41120"/>
                </a:lnTo>
                <a:lnTo>
                  <a:pt x="35450" y="41120"/>
                </a:lnTo>
                <a:lnTo>
                  <a:pt x="35460" y="41120"/>
                </a:lnTo>
                <a:lnTo>
                  <a:pt x="35460" y="41110"/>
                </a:lnTo>
                <a:lnTo>
                  <a:pt x="35480" y="41110"/>
                </a:lnTo>
                <a:lnTo>
                  <a:pt x="35490" y="41110"/>
                </a:lnTo>
                <a:lnTo>
                  <a:pt x="35490" y="41100"/>
                </a:lnTo>
                <a:lnTo>
                  <a:pt x="35500" y="41100"/>
                </a:lnTo>
                <a:lnTo>
                  <a:pt x="35500" y="41090"/>
                </a:lnTo>
                <a:lnTo>
                  <a:pt x="35510" y="41090"/>
                </a:lnTo>
                <a:lnTo>
                  <a:pt x="35510" y="41080"/>
                </a:lnTo>
                <a:lnTo>
                  <a:pt x="35530" y="41080"/>
                </a:lnTo>
                <a:close/>
                <a:moveTo>
                  <a:pt x="36080" y="40890"/>
                </a:moveTo>
                <a:lnTo>
                  <a:pt x="36080" y="40900"/>
                </a:lnTo>
                <a:lnTo>
                  <a:pt x="36090" y="40900"/>
                </a:lnTo>
                <a:lnTo>
                  <a:pt x="36090" y="40910"/>
                </a:lnTo>
                <a:lnTo>
                  <a:pt x="36090" y="40920"/>
                </a:lnTo>
                <a:lnTo>
                  <a:pt x="36090" y="40930"/>
                </a:lnTo>
                <a:lnTo>
                  <a:pt x="36080" y="40930"/>
                </a:lnTo>
                <a:lnTo>
                  <a:pt x="36080" y="40940"/>
                </a:lnTo>
                <a:lnTo>
                  <a:pt x="36080" y="40950"/>
                </a:lnTo>
                <a:lnTo>
                  <a:pt x="36070" y="40950"/>
                </a:lnTo>
                <a:lnTo>
                  <a:pt x="36070" y="40960"/>
                </a:lnTo>
                <a:lnTo>
                  <a:pt x="36060" y="40960"/>
                </a:lnTo>
                <a:lnTo>
                  <a:pt x="36060" y="40970"/>
                </a:lnTo>
                <a:lnTo>
                  <a:pt x="36060" y="40980"/>
                </a:lnTo>
                <a:lnTo>
                  <a:pt x="36050" y="40980"/>
                </a:lnTo>
                <a:lnTo>
                  <a:pt x="36050" y="40990"/>
                </a:lnTo>
                <a:lnTo>
                  <a:pt x="36040" y="40990"/>
                </a:lnTo>
                <a:lnTo>
                  <a:pt x="36040" y="41000"/>
                </a:lnTo>
                <a:lnTo>
                  <a:pt x="36030" y="41000"/>
                </a:lnTo>
                <a:lnTo>
                  <a:pt x="36030" y="41010"/>
                </a:lnTo>
                <a:lnTo>
                  <a:pt x="36020" y="41010"/>
                </a:lnTo>
                <a:lnTo>
                  <a:pt x="36020" y="41020"/>
                </a:lnTo>
                <a:lnTo>
                  <a:pt x="36010" y="41020"/>
                </a:lnTo>
                <a:lnTo>
                  <a:pt x="36010" y="41030"/>
                </a:lnTo>
                <a:lnTo>
                  <a:pt x="36000" y="41030"/>
                </a:lnTo>
                <a:lnTo>
                  <a:pt x="35980" y="41030"/>
                </a:lnTo>
                <a:lnTo>
                  <a:pt x="35970" y="41030"/>
                </a:lnTo>
                <a:lnTo>
                  <a:pt x="35960" y="41030"/>
                </a:lnTo>
                <a:lnTo>
                  <a:pt x="35950" y="41030"/>
                </a:lnTo>
                <a:lnTo>
                  <a:pt x="35950" y="41020"/>
                </a:lnTo>
                <a:lnTo>
                  <a:pt x="35940" y="41020"/>
                </a:lnTo>
                <a:lnTo>
                  <a:pt x="35930" y="41020"/>
                </a:lnTo>
                <a:lnTo>
                  <a:pt x="35920" y="41020"/>
                </a:lnTo>
                <a:lnTo>
                  <a:pt x="35910" y="41020"/>
                </a:lnTo>
                <a:lnTo>
                  <a:pt x="35910" y="41010"/>
                </a:lnTo>
                <a:lnTo>
                  <a:pt x="35900" y="41010"/>
                </a:lnTo>
                <a:lnTo>
                  <a:pt x="35900" y="41000"/>
                </a:lnTo>
                <a:lnTo>
                  <a:pt x="35890" y="41000"/>
                </a:lnTo>
                <a:lnTo>
                  <a:pt x="35890" y="40990"/>
                </a:lnTo>
                <a:lnTo>
                  <a:pt x="35890" y="40980"/>
                </a:lnTo>
                <a:lnTo>
                  <a:pt x="35880" y="40980"/>
                </a:lnTo>
                <a:lnTo>
                  <a:pt x="35880" y="40990"/>
                </a:lnTo>
                <a:lnTo>
                  <a:pt x="35870" y="40990"/>
                </a:lnTo>
                <a:lnTo>
                  <a:pt x="35850" y="40990"/>
                </a:lnTo>
                <a:lnTo>
                  <a:pt x="35850" y="41000"/>
                </a:lnTo>
                <a:lnTo>
                  <a:pt x="35840" y="41000"/>
                </a:lnTo>
                <a:lnTo>
                  <a:pt x="35840" y="40990"/>
                </a:lnTo>
                <a:lnTo>
                  <a:pt x="35830" y="40990"/>
                </a:lnTo>
                <a:lnTo>
                  <a:pt x="35830" y="40980"/>
                </a:lnTo>
                <a:lnTo>
                  <a:pt x="35810" y="40980"/>
                </a:lnTo>
                <a:lnTo>
                  <a:pt x="35810" y="40990"/>
                </a:lnTo>
                <a:lnTo>
                  <a:pt x="35800" y="40990"/>
                </a:lnTo>
                <a:lnTo>
                  <a:pt x="35790" y="40990"/>
                </a:lnTo>
                <a:lnTo>
                  <a:pt x="35780" y="40990"/>
                </a:lnTo>
                <a:lnTo>
                  <a:pt x="35780" y="41000"/>
                </a:lnTo>
                <a:lnTo>
                  <a:pt x="35770" y="41000"/>
                </a:lnTo>
                <a:lnTo>
                  <a:pt x="35770" y="41010"/>
                </a:lnTo>
                <a:lnTo>
                  <a:pt x="35760" y="41010"/>
                </a:lnTo>
                <a:lnTo>
                  <a:pt x="35760" y="41020"/>
                </a:lnTo>
                <a:lnTo>
                  <a:pt x="35750" y="41020"/>
                </a:lnTo>
                <a:lnTo>
                  <a:pt x="35750" y="41040"/>
                </a:lnTo>
                <a:lnTo>
                  <a:pt x="35740" y="41040"/>
                </a:lnTo>
                <a:lnTo>
                  <a:pt x="35740" y="41050"/>
                </a:lnTo>
                <a:lnTo>
                  <a:pt x="35720" y="41050"/>
                </a:lnTo>
                <a:lnTo>
                  <a:pt x="35720" y="41060"/>
                </a:lnTo>
                <a:lnTo>
                  <a:pt x="35710" y="41060"/>
                </a:lnTo>
                <a:lnTo>
                  <a:pt x="35710" y="41050"/>
                </a:lnTo>
                <a:lnTo>
                  <a:pt x="35700" y="41050"/>
                </a:lnTo>
                <a:lnTo>
                  <a:pt x="35700" y="41060"/>
                </a:lnTo>
                <a:lnTo>
                  <a:pt x="35690" y="41060"/>
                </a:lnTo>
                <a:lnTo>
                  <a:pt x="35690" y="41070"/>
                </a:lnTo>
                <a:lnTo>
                  <a:pt x="35680" y="41070"/>
                </a:lnTo>
                <a:lnTo>
                  <a:pt x="35680" y="41080"/>
                </a:lnTo>
                <a:lnTo>
                  <a:pt x="35670" y="41080"/>
                </a:lnTo>
                <a:lnTo>
                  <a:pt x="35650" y="41080"/>
                </a:lnTo>
                <a:lnTo>
                  <a:pt x="35640" y="41080"/>
                </a:lnTo>
                <a:lnTo>
                  <a:pt x="35640" y="41090"/>
                </a:lnTo>
                <a:lnTo>
                  <a:pt x="35630" y="41090"/>
                </a:lnTo>
                <a:lnTo>
                  <a:pt x="35620" y="41090"/>
                </a:lnTo>
                <a:lnTo>
                  <a:pt x="35620" y="41080"/>
                </a:lnTo>
                <a:lnTo>
                  <a:pt x="35620" y="41070"/>
                </a:lnTo>
                <a:lnTo>
                  <a:pt x="35620" y="41060"/>
                </a:lnTo>
                <a:lnTo>
                  <a:pt x="35620" y="41050"/>
                </a:lnTo>
                <a:lnTo>
                  <a:pt x="35610" y="41050"/>
                </a:lnTo>
                <a:lnTo>
                  <a:pt x="35600" y="41050"/>
                </a:lnTo>
                <a:lnTo>
                  <a:pt x="35600" y="41040"/>
                </a:lnTo>
                <a:lnTo>
                  <a:pt x="35590" y="41040"/>
                </a:lnTo>
                <a:lnTo>
                  <a:pt x="35590" y="41050"/>
                </a:lnTo>
                <a:lnTo>
                  <a:pt x="35580" y="41050"/>
                </a:lnTo>
                <a:lnTo>
                  <a:pt x="35580" y="41060"/>
                </a:lnTo>
                <a:lnTo>
                  <a:pt x="35570" y="41060"/>
                </a:lnTo>
                <a:lnTo>
                  <a:pt x="35560" y="41060"/>
                </a:lnTo>
                <a:lnTo>
                  <a:pt x="35540" y="41060"/>
                </a:lnTo>
                <a:lnTo>
                  <a:pt x="35540" y="41050"/>
                </a:lnTo>
                <a:lnTo>
                  <a:pt x="35550" y="41050"/>
                </a:lnTo>
                <a:lnTo>
                  <a:pt x="35550" y="41040"/>
                </a:lnTo>
                <a:lnTo>
                  <a:pt x="35560" y="41040"/>
                </a:lnTo>
                <a:lnTo>
                  <a:pt x="35570" y="41040"/>
                </a:lnTo>
                <a:lnTo>
                  <a:pt x="35570" y="41030"/>
                </a:lnTo>
                <a:lnTo>
                  <a:pt x="35590" y="41030"/>
                </a:lnTo>
                <a:lnTo>
                  <a:pt x="35590" y="41020"/>
                </a:lnTo>
                <a:lnTo>
                  <a:pt x="35600" y="41020"/>
                </a:lnTo>
                <a:lnTo>
                  <a:pt x="35600" y="41010"/>
                </a:lnTo>
                <a:lnTo>
                  <a:pt x="35610" y="41010"/>
                </a:lnTo>
                <a:lnTo>
                  <a:pt x="35620" y="41010"/>
                </a:lnTo>
                <a:lnTo>
                  <a:pt x="35620" y="41000"/>
                </a:lnTo>
                <a:lnTo>
                  <a:pt x="35630" y="41000"/>
                </a:lnTo>
                <a:lnTo>
                  <a:pt x="35630" y="40990"/>
                </a:lnTo>
                <a:lnTo>
                  <a:pt x="35640" y="40990"/>
                </a:lnTo>
                <a:lnTo>
                  <a:pt x="35650" y="40990"/>
                </a:lnTo>
                <a:lnTo>
                  <a:pt x="35650" y="40980"/>
                </a:lnTo>
                <a:lnTo>
                  <a:pt x="35670" y="40980"/>
                </a:lnTo>
                <a:lnTo>
                  <a:pt x="35680" y="40980"/>
                </a:lnTo>
                <a:lnTo>
                  <a:pt x="35680" y="40970"/>
                </a:lnTo>
                <a:lnTo>
                  <a:pt x="35690" y="40970"/>
                </a:lnTo>
                <a:lnTo>
                  <a:pt x="35700" y="40970"/>
                </a:lnTo>
                <a:lnTo>
                  <a:pt x="35700" y="40960"/>
                </a:lnTo>
                <a:lnTo>
                  <a:pt x="35710" y="40960"/>
                </a:lnTo>
                <a:lnTo>
                  <a:pt x="35710" y="40950"/>
                </a:lnTo>
                <a:lnTo>
                  <a:pt x="35720" y="40950"/>
                </a:lnTo>
                <a:lnTo>
                  <a:pt x="35720" y="40940"/>
                </a:lnTo>
                <a:lnTo>
                  <a:pt x="35730" y="40940"/>
                </a:lnTo>
                <a:lnTo>
                  <a:pt x="35740" y="40940"/>
                </a:lnTo>
                <a:lnTo>
                  <a:pt x="35750" y="40940"/>
                </a:lnTo>
                <a:lnTo>
                  <a:pt x="35750" y="40930"/>
                </a:lnTo>
                <a:lnTo>
                  <a:pt x="35770" y="40930"/>
                </a:lnTo>
                <a:lnTo>
                  <a:pt x="35780" y="40930"/>
                </a:lnTo>
                <a:lnTo>
                  <a:pt x="35790" y="40930"/>
                </a:lnTo>
                <a:lnTo>
                  <a:pt x="35800" y="40930"/>
                </a:lnTo>
                <a:lnTo>
                  <a:pt x="35820" y="40930"/>
                </a:lnTo>
                <a:lnTo>
                  <a:pt x="35820" y="40940"/>
                </a:lnTo>
                <a:lnTo>
                  <a:pt x="35850" y="40940"/>
                </a:lnTo>
                <a:lnTo>
                  <a:pt x="35850" y="40930"/>
                </a:lnTo>
                <a:lnTo>
                  <a:pt x="35860" y="40930"/>
                </a:lnTo>
                <a:lnTo>
                  <a:pt x="35870" y="40930"/>
                </a:lnTo>
                <a:lnTo>
                  <a:pt x="35900" y="40930"/>
                </a:lnTo>
                <a:lnTo>
                  <a:pt x="35910" y="40930"/>
                </a:lnTo>
                <a:lnTo>
                  <a:pt x="35920" y="40930"/>
                </a:lnTo>
                <a:lnTo>
                  <a:pt x="35930" y="40930"/>
                </a:lnTo>
                <a:lnTo>
                  <a:pt x="35950" y="40930"/>
                </a:lnTo>
                <a:lnTo>
                  <a:pt x="35950" y="40920"/>
                </a:lnTo>
                <a:lnTo>
                  <a:pt x="35960" y="40920"/>
                </a:lnTo>
                <a:lnTo>
                  <a:pt x="35980" y="40920"/>
                </a:lnTo>
                <a:lnTo>
                  <a:pt x="36000" y="40920"/>
                </a:lnTo>
                <a:lnTo>
                  <a:pt x="36010" y="40920"/>
                </a:lnTo>
                <a:lnTo>
                  <a:pt x="36010" y="40910"/>
                </a:lnTo>
                <a:lnTo>
                  <a:pt x="36020" y="40910"/>
                </a:lnTo>
                <a:lnTo>
                  <a:pt x="36030" y="40910"/>
                </a:lnTo>
                <a:lnTo>
                  <a:pt x="36030" y="40900"/>
                </a:lnTo>
                <a:lnTo>
                  <a:pt x="36040" y="40900"/>
                </a:lnTo>
                <a:lnTo>
                  <a:pt x="36050" y="40900"/>
                </a:lnTo>
                <a:lnTo>
                  <a:pt x="36060" y="40900"/>
                </a:lnTo>
                <a:lnTo>
                  <a:pt x="36060" y="40890"/>
                </a:lnTo>
                <a:lnTo>
                  <a:pt x="36080" y="40890"/>
                </a:lnTo>
                <a:close/>
                <a:moveTo>
                  <a:pt x="36730" y="39540"/>
                </a:moveTo>
                <a:lnTo>
                  <a:pt x="36730" y="39550"/>
                </a:lnTo>
                <a:lnTo>
                  <a:pt x="36740" y="39550"/>
                </a:lnTo>
                <a:lnTo>
                  <a:pt x="36740" y="39560"/>
                </a:lnTo>
                <a:lnTo>
                  <a:pt x="36730" y="39560"/>
                </a:lnTo>
                <a:lnTo>
                  <a:pt x="36730" y="39570"/>
                </a:lnTo>
                <a:lnTo>
                  <a:pt x="36730" y="39580"/>
                </a:lnTo>
                <a:lnTo>
                  <a:pt x="36720" y="39580"/>
                </a:lnTo>
                <a:lnTo>
                  <a:pt x="36710" y="39580"/>
                </a:lnTo>
                <a:lnTo>
                  <a:pt x="36710" y="39570"/>
                </a:lnTo>
                <a:lnTo>
                  <a:pt x="36710" y="39560"/>
                </a:lnTo>
                <a:lnTo>
                  <a:pt x="36720" y="39560"/>
                </a:lnTo>
                <a:lnTo>
                  <a:pt x="36720" y="39550"/>
                </a:lnTo>
                <a:lnTo>
                  <a:pt x="36730" y="39550"/>
                </a:lnTo>
                <a:lnTo>
                  <a:pt x="36730" y="39540"/>
                </a:lnTo>
                <a:close/>
                <a:moveTo>
                  <a:pt x="36820" y="39240"/>
                </a:moveTo>
                <a:lnTo>
                  <a:pt x="36820" y="39270"/>
                </a:lnTo>
                <a:lnTo>
                  <a:pt x="36810" y="39270"/>
                </a:lnTo>
                <a:lnTo>
                  <a:pt x="36810" y="39260"/>
                </a:lnTo>
                <a:lnTo>
                  <a:pt x="36800" y="39260"/>
                </a:lnTo>
                <a:lnTo>
                  <a:pt x="36800" y="39250"/>
                </a:lnTo>
                <a:lnTo>
                  <a:pt x="36800" y="39240"/>
                </a:lnTo>
                <a:lnTo>
                  <a:pt x="36810" y="39240"/>
                </a:lnTo>
                <a:lnTo>
                  <a:pt x="36810" y="39230"/>
                </a:lnTo>
                <a:lnTo>
                  <a:pt x="36810" y="39220"/>
                </a:lnTo>
                <a:lnTo>
                  <a:pt x="36820" y="39220"/>
                </a:lnTo>
                <a:lnTo>
                  <a:pt x="36820" y="39240"/>
                </a:lnTo>
                <a:close/>
                <a:moveTo>
                  <a:pt x="37150" y="39050"/>
                </a:moveTo>
                <a:lnTo>
                  <a:pt x="37150" y="39060"/>
                </a:lnTo>
                <a:lnTo>
                  <a:pt x="37160" y="39060"/>
                </a:lnTo>
                <a:lnTo>
                  <a:pt x="37160" y="39080"/>
                </a:lnTo>
                <a:lnTo>
                  <a:pt x="37160" y="39090"/>
                </a:lnTo>
                <a:lnTo>
                  <a:pt x="37150" y="39090"/>
                </a:lnTo>
                <a:lnTo>
                  <a:pt x="37150" y="39100"/>
                </a:lnTo>
                <a:lnTo>
                  <a:pt x="37140" y="39100"/>
                </a:lnTo>
                <a:lnTo>
                  <a:pt x="37140" y="39090"/>
                </a:lnTo>
                <a:lnTo>
                  <a:pt x="37140" y="39060"/>
                </a:lnTo>
                <a:lnTo>
                  <a:pt x="37140" y="39050"/>
                </a:lnTo>
                <a:lnTo>
                  <a:pt x="37150" y="39050"/>
                </a:lnTo>
                <a:close/>
                <a:moveTo>
                  <a:pt x="36370" y="38810"/>
                </a:moveTo>
                <a:lnTo>
                  <a:pt x="36370" y="38820"/>
                </a:lnTo>
                <a:lnTo>
                  <a:pt x="36360" y="38820"/>
                </a:lnTo>
                <a:lnTo>
                  <a:pt x="36360" y="38830"/>
                </a:lnTo>
                <a:lnTo>
                  <a:pt x="36360" y="38840"/>
                </a:lnTo>
                <a:lnTo>
                  <a:pt x="36360" y="38860"/>
                </a:lnTo>
                <a:lnTo>
                  <a:pt x="36370" y="38860"/>
                </a:lnTo>
                <a:lnTo>
                  <a:pt x="36370" y="38880"/>
                </a:lnTo>
                <a:lnTo>
                  <a:pt x="36370" y="38900"/>
                </a:lnTo>
                <a:lnTo>
                  <a:pt x="36370" y="38920"/>
                </a:lnTo>
                <a:lnTo>
                  <a:pt x="36380" y="38920"/>
                </a:lnTo>
                <a:lnTo>
                  <a:pt x="36380" y="38930"/>
                </a:lnTo>
                <a:lnTo>
                  <a:pt x="36380" y="38940"/>
                </a:lnTo>
                <a:lnTo>
                  <a:pt x="36390" y="38940"/>
                </a:lnTo>
                <a:lnTo>
                  <a:pt x="36390" y="38950"/>
                </a:lnTo>
                <a:lnTo>
                  <a:pt x="36400" y="38950"/>
                </a:lnTo>
                <a:lnTo>
                  <a:pt x="36410" y="38950"/>
                </a:lnTo>
                <a:lnTo>
                  <a:pt x="36410" y="38960"/>
                </a:lnTo>
                <a:lnTo>
                  <a:pt x="36430" y="38960"/>
                </a:lnTo>
                <a:lnTo>
                  <a:pt x="36430" y="38970"/>
                </a:lnTo>
                <a:lnTo>
                  <a:pt x="36450" y="38970"/>
                </a:lnTo>
                <a:lnTo>
                  <a:pt x="36450" y="38960"/>
                </a:lnTo>
                <a:lnTo>
                  <a:pt x="36460" y="38960"/>
                </a:lnTo>
                <a:lnTo>
                  <a:pt x="36460" y="38970"/>
                </a:lnTo>
                <a:lnTo>
                  <a:pt x="36470" y="38970"/>
                </a:lnTo>
                <a:lnTo>
                  <a:pt x="36470" y="38980"/>
                </a:lnTo>
                <a:lnTo>
                  <a:pt x="36480" y="38980"/>
                </a:lnTo>
                <a:lnTo>
                  <a:pt x="36510" y="38980"/>
                </a:lnTo>
                <a:lnTo>
                  <a:pt x="36510" y="38970"/>
                </a:lnTo>
                <a:lnTo>
                  <a:pt x="36520" y="38970"/>
                </a:lnTo>
                <a:lnTo>
                  <a:pt x="36520" y="38950"/>
                </a:lnTo>
                <a:lnTo>
                  <a:pt x="36530" y="38950"/>
                </a:lnTo>
                <a:lnTo>
                  <a:pt x="36540" y="38950"/>
                </a:lnTo>
                <a:lnTo>
                  <a:pt x="36550" y="38950"/>
                </a:lnTo>
                <a:lnTo>
                  <a:pt x="36550" y="38960"/>
                </a:lnTo>
                <a:lnTo>
                  <a:pt x="36560" y="38960"/>
                </a:lnTo>
                <a:lnTo>
                  <a:pt x="36560" y="38990"/>
                </a:lnTo>
                <a:lnTo>
                  <a:pt x="36550" y="38990"/>
                </a:lnTo>
                <a:lnTo>
                  <a:pt x="36550" y="39000"/>
                </a:lnTo>
                <a:lnTo>
                  <a:pt x="36530" y="39000"/>
                </a:lnTo>
                <a:lnTo>
                  <a:pt x="36530" y="39010"/>
                </a:lnTo>
                <a:lnTo>
                  <a:pt x="36520" y="39010"/>
                </a:lnTo>
                <a:lnTo>
                  <a:pt x="36510" y="39010"/>
                </a:lnTo>
                <a:lnTo>
                  <a:pt x="36510" y="39020"/>
                </a:lnTo>
                <a:lnTo>
                  <a:pt x="36510" y="39030"/>
                </a:lnTo>
                <a:lnTo>
                  <a:pt x="36510" y="39040"/>
                </a:lnTo>
                <a:lnTo>
                  <a:pt x="36500" y="39040"/>
                </a:lnTo>
                <a:lnTo>
                  <a:pt x="36500" y="39050"/>
                </a:lnTo>
                <a:lnTo>
                  <a:pt x="36490" y="39050"/>
                </a:lnTo>
                <a:lnTo>
                  <a:pt x="36480" y="39050"/>
                </a:lnTo>
                <a:lnTo>
                  <a:pt x="36480" y="39040"/>
                </a:lnTo>
                <a:lnTo>
                  <a:pt x="36480" y="39030"/>
                </a:lnTo>
                <a:lnTo>
                  <a:pt x="36470" y="39030"/>
                </a:lnTo>
                <a:lnTo>
                  <a:pt x="36470" y="39040"/>
                </a:lnTo>
                <a:lnTo>
                  <a:pt x="36460" y="39040"/>
                </a:lnTo>
                <a:lnTo>
                  <a:pt x="36460" y="39050"/>
                </a:lnTo>
                <a:lnTo>
                  <a:pt x="36460" y="39060"/>
                </a:lnTo>
                <a:lnTo>
                  <a:pt x="36460" y="39090"/>
                </a:lnTo>
                <a:lnTo>
                  <a:pt x="36470" y="39090"/>
                </a:lnTo>
                <a:lnTo>
                  <a:pt x="36470" y="39100"/>
                </a:lnTo>
                <a:lnTo>
                  <a:pt x="36470" y="39110"/>
                </a:lnTo>
                <a:lnTo>
                  <a:pt x="36480" y="39110"/>
                </a:lnTo>
                <a:lnTo>
                  <a:pt x="36480" y="39160"/>
                </a:lnTo>
                <a:lnTo>
                  <a:pt x="36500" y="39160"/>
                </a:lnTo>
                <a:lnTo>
                  <a:pt x="36500" y="39170"/>
                </a:lnTo>
                <a:lnTo>
                  <a:pt x="36520" y="39170"/>
                </a:lnTo>
                <a:lnTo>
                  <a:pt x="36530" y="39170"/>
                </a:lnTo>
                <a:lnTo>
                  <a:pt x="36530" y="39180"/>
                </a:lnTo>
                <a:lnTo>
                  <a:pt x="36540" y="39180"/>
                </a:lnTo>
                <a:lnTo>
                  <a:pt x="36540" y="39190"/>
                </a:lnTo>
                <a:lnTo>
                  <a:pt x="36540" y="39200"/>
                </a:lnTo>
                <a:lnTo>
                  <a:pt x="36540" y="39210"/>
                </a:lnTo>
                <a:lnTo>
                  <a:pt x="36550" y="39210"/>
                </a:lnTo>
                <a:lnTo>
                  <a:pt x="36550" y="39220"/>
                </a:lnTo>
                <a:lnTo>
                  <a:pt x="36550" y="39240"/>
                </a:lnTo>
                <a:lnTo>
                  <a:pt x="36540" y="39240"/>
                </a:lnTo>
                <a:lnTo>
                  <a:pt x="36530" y="39240"/>
                </a:lnTo>
                <a:lnTo>
                  <a:pt x="36530" y="39230"/>
                </a:lnTo>
                <a:lnTo>
                  <a:pt x="36520" y="39230"/>
                </a:lnTo>
                <a:lnTo>
                  <a:pt x="36520" y="39220"/>
                </a:lnTo>
                <a:lnTo>
                  <a:pt x="36510" y="39220"/>
                </a:lnTo>
                <a:lnTo>
                  <a:pt x="36510" y="39210"/>
                </a:lnTo>
                <a:lnTo>
                  <a:pt x="36500" y="39210"/>
                </a:lnTo>
                <a:lnTo>
                  <a:pt x="36490" y="39210"/>
                </a:lnTo>
                <a:lnTo>
                  <a:pt x="36490" y="39200"/>
                </a:lnTo>
                <a:lnTo>
                  <a:pt x="36490" y="39190"/>
                </a:lnTo>
                <a:lnTo>
                  <a:pt x="36480" y="39190"/>
                </a:lnTo>
                <a:lnTo>
                  <a:pt x="36480" y="39200"/>
                </a:lnTo>
                <a:lnTo>
                  <a:pt x="36480" y="39230"/>
                </a:lnTo>
                <a:lnTo>
                  <a:pt x="36480" y="39240"/>
                </a:lnTo>
                <a:lnTo>
                  <a:pt x="36490" y="39240"/>
                </a:lnTo>
                <a:lnTo>
                  <a:pt x="36490" y="39250"/>
                </a:lnTo>
                <a:lnTo>
                  <a:pt x="36490" y="39260"/>
                </a:lnTo>
                <a:lnTo>
                  <a:pt x="36490" y="39270"/>
                </a:lnTo>
                <a:lnTo>
                  <a:pt x="36500" y="39270"/>
                </a:lnTo>
                <a:lnTo>
                  <a:pt x="36500" y="39300"/>
                </a:lnTo>
                <a:lnTo>
                  <a:pt x="36500" y="39310"/>
                </a:lnTo>
                <a:lnTo>
                  <a:pt x="36510" y="39310"/>
                </a:lnTo>
                <a:lnTo>
                  <a:pt x="36510" y="39300"/>
                </a:lnTo>
                <a:lnTo>
                  <a:pt x="36520" y="39300"/>
                </a:lnTo>
                <a:lnTo>
                  <a:pt x="36530" y="39300"/>
                </a:lnTo>
                <a:lnTo>
                  <a:pt x="36530" y="39290"/>
                </a:lnTo>
                <a:lnTo>
                  <a:pt x="36550" y="39290"/>
                </a:lnTo>
                <a:lnTo>
                  <a:pt x="36550" y="39300"/>
                </a:lnTo>
                <a:lnTo>
                  <a:pt x="36560" y="39300"/>
                </a:lnTo>
                <a:lnTo>
                  <a:pt x="36560" y="39290"/>
                </a:lnTo>
                <a:lnTo>
                  <a:pt x="36570" y="39290"/>
                </a:lnTo>
                <a:lnTo>
                  <a:pt x="36570" y="39300"/>
                </a:lnTo>
                <a:lnTo>
                  <a:pt x="36580" y="39300"/>
                </a:lnTo>
                <a:lnTo>
                  <a:pt x="36600" y="39300"/>
                </a:lnTo>
                <a:lnTo>
                  <a:pt x="36610" y="39300"/>
                </a:lnTo>
                <a:lnTo>
                  <a:pt x="36610" y="39340"/>
                </a:lnTo>
                <a:lnTo>
                  <a:pt x="36600" y="39340"/>
                </a:lnTo>
                <a:lnTo>
                  <a:pt x="36600" y="39330"/>
                </a:lnTo>
                <a:lnTo>
                  <a:pt x="36590" y="39330"/>
                </a:lnTo>
                <a:lnTo>
                  <a:pt x="36590" y="39320"/>
                </a:lnTo>
                <a:lnTo>
                  <a:pt x="36580" y="39320"/>
                </a:lnTo>
                <a:lnTo>
                  <a:pt x="36580" y="39310"/>
                </a:lnTo>
                <a:lnTo>
                  <a:pt x="36570" y="39310"/>
                </a:lnTo>
                <a:lnTo>
                  <a:pt x="36560" y="39310"/>
                </a:lnTo>
                <a:lnTo>
                  <a:pt x="36550" y="39310"/>
                </a:lnTo>
                <a:lnTo>
                  <a:pt x="36550" y="39320"/>
                </a:lnTo>
                <a:lnTo>
                  <a:pt x="36550" y="39330"/>
                </a:lnTo>
                <a:lnTo>
                  <a:pt x="36540" y="39330"/>
                </a:lnTo>
                <a:lnTo>
                  <a:pt x="36530" y="39330"/>
                </a:lnTo>
                <a:lnTo>
                  <a:pt x="36530" y="39340"/>
                </a:lnTo>
                <a:lnTo>
                  <a:pt x="36530" y="39330"/>
                </a:lnTo>
                <a:lnTo>
                  <a:pt x="36520" y="39330"/>
                </a:lnTo>
                <a:lnTo>
                  <a:pt x="36520" y="39320"/>
                </a:lnTo>
                <a:lnTo>
                  <a:pt x="36510" y="39320"/>
                </a:lnTo>
                <a:lnTo>
                  <a:pt x="36510" y="39330"/>
                </a:lnTo>
                <a:lnTo>
                  <a:pt x="36510" y="39340"/>
                </a:lnTo>
                <a:lnTo>
                  <a:pt x="36520" y="39340"/>
                </a:lnTo>
                <a:lnTo>
                  <a:pt x="36510" y="39340"/>
                </a:lnTo>
                <a:lnTo>
                  <a:pt x="36510" y="39350"/>
                </a:lnTo>
                <a:lnTo>
                  <a:pt x="36510" y="39360"/>
                </a:lnTo>
                <a:lnTo>
                  <a:pt x="36500" y="39360"/>
                </a:lnTo>
                <a:lnTo>
                  <a:pt x="36500" y="39370"/>
                </a:lnTo>
                <a:lnTo>
                  <a:pt x="36500" y="39380"/>
                </a:lnTo>
                <a:lnTo>
                  <a:pt x="36490" y="39380"/>
                </a:lnTo>
                <a:lnTo>
                  <a:pt x="36490" y="39390"/>
                </a:lnTo>
                <a:lnTo>
                  <a:pt x="36490" y="39400"/>
                </a:lnTo>
                <a:lnTo>
                  <a:pt x="36480" y="39400"/>
                </a:lnTo>
                <a:lnTo>
                  <a:pt x="36480" y="39430"/>
                </a:lnTo>
                <a:lnTo>
                  <a:pt x="36490" y="39430"/>
                </a:lnTo>
                <a:lnTo>
                  <a:pt x="36480" y="39430"/>
                </a:lnTo>
                <a:lnTo>
                  <a:pt x="36480" y="39440"/>
                </a:lnTo>
                <a:lnTo>
                  <a:pt x="36480" y="39450"/>
                </a:lnTo>
                <a:lnTo>
                  <a:pt x="36480" y="39460"/>
                </a:lnTo>
                <a:lnTo>
                  <a:pt x="36480" y="39480"/>
                </a:lnTo>
                <a:lnTo>
                  <a:pt x="36490" y="39480"/>
                </a:lnTo>
                <a:lnTo>
                  <a:pt x="36490" y="39490"/>
                </a:lnTo>
                <a:lnTo>
                  <a:pt x="36490" y="39500"/>
                </a:lnTo>
                <a:lnTo>
                  <a:pt x="36480" y="39500"/>
                </a:lnTo>
                <a:lnTo>
                  <a:pt x="36480" y="39510"/>
                </a:lnTo>
                <a:lnTo>
                  <a:pt x="36490" y="39510"/>
                </a:lnTo>
                <a:lnTo>
                  <a:pt x="36490" y="39520"/>
                </a:lnTo>
                <a:lnTo>
                  <a:pt x="36500" y="39520"/>
                </a:lnTo>
                <a:lnTo>
                  <a:pt x="36500" y="39530"/>
                </a:lnTo>
                <a:lnTo>
                  <a:pt x="36510" y="39530"/>
                </a:lnTo>
                <a:lnTo>
                  <a:pt x="36510" y="39540"/>
                </a:lnTo>
                <a:lnTo>
                  <a:pt x="36510" y="39550"/>
                </a:lnTo>
                <a:lnTo>
                  <a:pt x="36520" y="39550"/>
                </a:lnTo>
                <a:lnTo>
                  <a:pt x="36520" y="39560"/>
                </a:lnTo>
                <a:lnTo>
                  <a:pt x="36520" y="39580"/>
                </a:lnTo>
                <a:lnTo>
                  <a:pt x="36530" y="39580"/>
                </a:lnTo>
                <a:lnTo>
                  <a:pt x="36540" y="39580"/>
                </a:lnTo>
                <a:lnTo>
                  <a:pt x="36540" y="39590"/>
                </a:lnTo>
                <a:lnTo>
                  <a:pt x="36550" y="39590"/>
                </a:lnTo>
                <a:lnTo>
                  <a:pt x="36550" y="39600"/>
                </a:lnTo>
                <a:lnTo>
                  <a:pt x="36560" y="39600"/>
                </a:lnTo>
                <a:lnTo>
                  <a:pt x="36560" y="39610"/>
                </a:lnTo>
                <a:lnTo>
                  <a:pt x="36560" y="39630"/>
                </a:lnTo>
                <a:lnTo>
                  <a:pt x="36570" y="39630"/>
                </a:lnTo>
                <a:lnTo>
                  <a:pt x="36570" y="39640"/>
                </a:lnTo>
                <a:lnTo>
                  <a:pt x="36580" y="39640"/>
                </a:lnTo>
                <a:lnTo>
                  <a:pt x="36580" y="39650"/>
                </a:lnTo>
                <a:lnTo>
                  <a:pt x="36580" y="39660"/>
                </a:lnTo>
                <a:lnTo>
                  <a:pt x="36590" y="39660"/>
                </a:lnTo>
                <a:lnTo>
                  <a:pt x="36590" y="39670"/>
                </a:lnTo>
                <a:lnTo>
                  <a:pt x="36590" y="39690"/>
                </a:lnTo>
                <a:lnTo>
                  <a:pt x="36590" y="39700"/>
                </a:lnTo>
                <a:lnTo>
                  <a:pt x="36600" y="39700"/>
                </a:lnTo>
                <a:lnTo>
                  <a:pt x="36600" y="39710"/>
                </a:lnTo>
                <a:lnTo>
                  <a:pt x="36590" y="39710"/>
                </a:lnTo>
                <a:lnTo>
                  <a:pt x="36590" y="39720"/>
                </a:lnTo>
                <a:lnTo>
                  <a:pt x="36600" y="39720"/>
                </a:lnTo>
                <a:lnTo>
                  <a:pt x="36600" y="39730"/>
                </a:lnTo>
                <a:lnTo>
                  <a:pt x="36610" y="39730"/>
                </a:lnTo>
                <a:lnTo>
                  <a:pt x="36610" y="39740"/>
                </a:lnTo>
                <a:lnTo>
                  <a:pt x="36610" y="39770"/>
                </a:lnTo>
                <a:lnTo>
                  <a:pt x="36610" y="39780"/>
                </a:lnTo>
                <a:lnTo>
                  <a:pt x="36620" y="39780"/>
                </a:lnTo>
                <a:lnTo>
                  <a:pt x="36620" y="39790"/>
                </a:lnTo>
                <a:lnTo>
                  <a:pt x="36620" y="39800"/>
                </a:lnTo>
                <a:lnTo>
                  <a:pt x="36630" y="39800"/>
                </a:lnTo>
                <a:lnTo>
                  <a:pt x="36630" y="39810"/>
                </a:lnTo>
                <a:lnTo>
                  <a:pt x="36630" y="39820"/>
                </a:lnTo>
                <a:lnTo>
                  <a:pt x="36640" y="39820"/>
                </a:lnTo>
                <a:lnTo>
                  <a:pt x="36640" y="39830"/>
                </a:lnTo>
                <a:lnTo>
                  <a:pt x="36640" y="39840"/>
                </a:lnTo>
                <a:lnTo>
                  <a:pt x="36650" y="39840"/>
                </a:lnTo>
                <a:lnTo>
                  <a:pt x="36650" y="39850"/>
                </a:lnTo>
                <a:lnTo>
                  <a:pt x="36660" y="39850"/>
                </a:lnTo>
                <a:lnTo>
                  <a:pt x="36660" y="39840"/>
                </a:lnTo>
                <a:lnTo>
                  <a:pt x="36680" y="39840"/>
                </a:lnTo>
                <a:lnTo>
                  <a:pt x="36690" y="39840"/>
                </a:lnTo>
                <a:lnTo>
                  <a:pt x="36690" y="39830"/>
                </a:lnTo>
                <a:lnTo>
                  <a:pt x="36700" y="39830"/>
                </a:lnTo>
                <a:lnTo>
                  <a:pt x="36700" y="39820"/>
                </a:lnTo>
                <a:lnTo>
                  <a:pt x="36700" y="39810"/>
                </a:lnTo>
                <a:lnTo>
                  <a:pt x="36700" y="39800"/>
                </a:lnTo>
                <a:lnTo>
                  <a:pt x="36690" y="39800"/>
                </a:lnTo>
                <a:lnTo>
                  <a:pt x="36690" y="39790"/>
                </a:lnTo>
                <a:lnTo>
                  <a:pt x="36680" y="39790"/>
                </a:lnTo>
                <a:lnTo>
                  <a:pt x="36690" y="39790"/>
                </a:lnTo>
                <a:lnTo>
                  <a:pt x="36690" y="39780"/>
                </a:lnTo>
                <a:lnTo>
                  <a:pt x="36700" y="39780"/>
                </a:lnTo>
                <a:lnTo>
                  <a:pt x="36710" y="39780"/>
                </a:lnTo>
                <a:lnTo>
                  <a:pt x="36710" y="39770"/>
                </a:lnTo>
                <a:lnTo>
                  <a:pt x="36720" y="39770"/>
                </a:lnTo>
                <a:lnTo>
                  <a:pt x="36720" y="39760"/>
                </a:lnTo>
                <a:lnTo>
                  <a:pt x="36730" y="39760"/>
                </a:lnTo>
                <a:lnTo>
                  <a:pt x="36740" y="39760"/>
                </a:lnTo>
                <a:lnTo>
                  <a:pt x="36750" y="39760"/>
                </a:lnTo>
                <a:lnTo>
                  <a:pt x="36750" y="39780"/>
                </a:lnTo>
                <a:lnTo>
                  <a:pt x="36750" y="39800"/>
                </a:lnTo>
                <a:lnTo>
                  <a:pt x="36750" y="39810"/>
                </a:lnTo>
                <a:lnTo>
                  <a:pt x="36760" y="39810"/>
                </a:lnTo>
                <a:lnTo>
                  <a:pt x="36760" y="39820"/>
                </a:lnTo>
                <a:lnTo>
                  <a:pt x="36770" y="39820"/>
                </a:lnTo>
                <a:lnTo>
                  <a:pt x="36770" y="39830"/>
                </a:lnTo>
                <a:lnTo>
                  <a:pt x="36770" y="39860"/>
                </a:lnTo>
                <a:lnTo>
                  <a:pt x="36780" y="39860"/>
                </a:lnTo>
                <a:lnTo>
                  <a:pt x="36780" y="39870"/>
                </a:lnTo>
                <a:lnTo>
                  <a:pt x="36780" y="39880"/>
                </a:lnTo>
                <a:lnTo>
                  <a:pt x="36780" y="39890"/>
                </a:lnTo>
                <a:lnTo>
                  <a:pt x="36790" y="39890"/>
                </a:lnTo>
                <a:lnTo>
                  <a:pt x="36800" y="39890"/>
                </a:lnTo>
                <a:lnTo>
                  <a:pt x="36810" y="39890"/>
                </a:lnTo>
                <a:lnTo>
                  <a:pt x="36810" y="39900"/>
                </a:lnTo>
                <a:lnTo>
                  <a:pt x="36810" y="39910"/>
                </a:lnTo>
                <a:lnTo>
                  <a:pt x="36820" y="39910"/>
                </a:lnTo>
                <a:lnTo>
                  <a:pt x="36820" y="39920"/>
                </a:lnTo>
                <a:lnTo>
                  <a:pt x="36820" y="39930"/>
                </a:lnTo>
                <a:lnTo>
                  <a:pt x="36830" y="39930"/>
                </a:lnTo>
                <a:lnTo>
                  <a:pt x="36830" y="39940"/>
                </a:lnTo>
                <a:lnTo>
                  <a:pt x="36830" y="39950"/>
                </a:lnTo>
                <a:lnTo>
                  <a:pt x="36840" y="39950"/>
                </a:lnTo>
                <a:lnTo>
                  <a:pt x="36840" y="39960"/>
                </a:lnTo>
                <a:lnTo>
                  <a:pt x="36840" y="39980"/>
                </a:lnTo>
                <a:lnTo>
                  <a:pt x="36840" y="39990"/>
                </a:lnTo>
                <a:lnTo>
                  <a:pt x="36840" y="40010"/>
                </a:lnTo>
                <a:lnTo>
                  <a:pt x="36840" y="40030"/>
                </a:lnTo>
                <a:lnTo>
                  <a:pt x="36840" y="40040"/>
                </a:lnTo>
                <a:lnTo>
                  <a:pt x="36830" y="40040"/>
                </a:lnTo>
                <a:lnTo>
                  <a:pt x="36840" y="40040"/>
                </a:lnTo>
                <a:lnTo>
                  <a:pt x="36840" y="40050"/>
                </a:lnTo>
                <a:lnTo>
                  <a:pt x="36830" y="40050"/>
                </a:lnTo>
                <a:lnTo>
                  <a:pt x="36830" y="40080"/>
                </a:lnTo>
                <a:lnTo>
                  <a:pt x="36840" y="40080"/>
                </a:lnTo>
                <a:lnTo>
                  <a:pt x="36840" y="40090"/>
                </a:lnTo>
                <a:lnTo>
                  <a:pt x="36830" y="40090"/>
                </a:lnTo>
                <a:lnTo>
                  <a:pt x="36830" y="40100"/>
                </a:lnTo>
                <a:lnTo>
                  <a:pt x="36840" y="40100"/>
                </a:lnTo>
                <a:lnTo>
                  <a:pt x="36840" y="40130"/>
                </a:lnTo>
                <a:lnTo>
                  <a:pt x="36840" y="40150"/>
                </a:lnTo>
                <a:lnTo>
                  <a:pt x="36840" y="40160"/>
                </a:lnTo>
                <a:lnTo>
                  <a:pt x="36850" y="40160"/>
                </a:lnTo>
                <a:lnTo>
                  <a:pt x="36850" y="40170"/>
                </a:lnTo>
                <a:lnTo>
                  <a:pt x="36840" y="40170"/>
                </a:lnTo>
                <a:lnTo>
                  <a:pt x="36840" y="40180"/>
                </a:lnTo>
                <a:lnTo>
                  <a:pt x="36840" y="40190"/>
                </a:lnTo>
                <a:lnTo>
                  <a:pt x="36840" y="40210"/>
                </a:lnTo>
                <a:lnTo>
                  <a:pt x="36850" y="40210"/>
                </a:lnTo>
                <a:lnTo>
                  <a:pt x="36850" y="40220"/>
                </a:lnTo>
                <a:lnTo>
                  <a:pt x="36850" y="40230"/>
                </a:lnTo>
                <a:lnTo>
                  <a:pt x="36850" y="40260"/>
                </a:lnTo>
                <a:lnTo>
                  <a:pt x="36860" y="40260"/>
                </a:lnTo>
                <a:lnTo>
                  <a:pt x="36860" y="40270"/>
                </a:lnTo>
                <a:lnTo>
                  <a:pt x="36860" y="40280"/>
                </a:lnTo>
                <a:lnTo>
                  <a:pt x="36860" y="40290"/>
                </a:lnTo>
                <a:lnTo>
                  <a:pt x="36870" y="40290"/>
                </a:lnTo>
                <a:lnTo>
                  <a:pt x="36870" y="40300"/>
                </a:lnTo>
                <a:lnTo>
                  <a:pt x="36870" y="40320"/>
                </a:lnTo>
                <a:lnTo>
                  <a:pt x="36860" y="40320"/>
                </a:lnTo>
                <a:lnTo>
                  <a:pt x="36850" y="40320"/>
                </a:lnTo>
                <a:lnTo>
                  <a:pt x="36830" y="40320"/>
                </a:lnTo>
                <a:lnTo>
                  <a:pt x="36820" y="40320"/>
                </a:lnTo>
                <a:lnTo>
                  <a:pt x="36820" y="40330"/>
                </a:lnTo>
                <a:lnTo>
                  <a:pt x="36820" y="40340"/>
                </a:lnTo>
                <a:lnTo>
                  <a:pt x="36810" y="40340"/>
                </a:lnTo>
                <a:lnTo>
                  <a:pt x="36810" y="40350"/>
                </a:lnTo>
                <a:lnTo>
                  <a:pt x="36820" y="40350"/>
                </a:lnTo>
                <a:lnTo>
                  <a:pt x="36830" y="40350"/>
                </a:lnTo>
                <a:lnTo>
                  <a:pt x="36830" y="40360"/>
                </a:lnTo>
                <a:lnTo>
                  <a:pt x="36820" y="40360"/>
                </a:lnTo>
                <a:lnTo>
                  <a:pt x="36820" y="40370"/>
                </a:lnTo>
                <a:lnTo>
                  <a:pt x="36820" y="40380"/>
                </a:lnTo>
                <a:lnTo>
                  <a:pt x="36830" y="40380"/>
                </a:lnTo>
                <a:lnTo>
                  <a:pt x="36830" y="40390"/>
                </a:lnTo>
                <a:lnTo>
                  <a:pt x="36830" y="40410"/>
                </a:lnTo>
                <a:lnTo>
                  <a:pt x="36830" y="40420"/>
                </a:lnTo>
                <a:lnTo>
                  <a:pt x="36830" y="40440"/>
                </a:lnTo>
                <a:lnTo>
                  <a:pt x="36820" y="40440"/>
                </a:lnTo>
                <a:lnTo>
                  <a:pt x="36820" y="40450"/>
                </a:lnTo>
                <a:lnTo>
                  <a:pt x="36810" y="40450"/>
                </a:lnTo>
                <a:lnTo>
                  <a:pt x="36800" y="40450"/>
                </a:lnTo>
                <a:lnTo>
                  <a:pt x="36800" y="40460"/>
                </a:lnTo>
                <a:lnTo>
                  <a:pt x="36800" y="40470"/>
                </a:lnTo>
                <a:lnTo>
                  <a:pt x="36790" y="40470"/>
                </a:lnTo>
                <a:lnTo>
                  <a:pt x="36790" y="40480"/>
                </a:lnTo>
                <a:lnTo>
                  <a:pt x="36780" y="40480"/>
                </a:lnTo>
                <a:lnTo>
                  <a:pt x="36780" y="40490"/>
                </a:lnTo>
                <a:lnTo>
                  <a:pt x="36770" y="40490"/>
                </a:lnTo>
                <a:lnTo>
                  <a:pt x="36770" y="40500"/>
                </a:lnTo>
                <a:lnTo>
                  <a:pt x="36760" y="40500"/>
                </a:lnTo>
                <a:lnTo>
                  <a:pt x="36760" y="40510"/>
                </a:lnTo>
                <a:lnTo>
                  <a:pt x="36760" y="40520"/>
                </a:lnTo>
                <a:lnTo>
                  <a:pt x="36750" y="40520"/>
                </a:lnTo>
                <a:lnTo>
                  <a:pt x="36750" y="40530"/>
                </a:lnTo>
                <a:lnTo>
                  <a:pt x="36750" y="40540"/>
                </a:lnTo>
                <a:lnTo>
                  <a:pt x="36740" y="40540"/>
                </a:lnTo>
                <a:lnTo>
                  <a:pt x="36740" y="40550"/>
                </a:lnTo>
                <a:lnTo>
                  <a:pt x="36730" y="40550"/>
                </a:lnTo>
                <a:lnTo>
                  <a:pt x="36720" y="40550"/>
                </a:lnTo>
                <a:lnTo>
                  <a:pt x="36720" y="40560"/>
                </a:lnTo>
                <a:lnTo>
                  <a:pt x="36710" y="40560"/>
                </a:lnTo>
                <a:lnTo>
                  <a:pt x="36710" y="40570"/>
                </a:lnTo>
                <a:lnTo>
                  <a:pt x="36700" y="40570"/>
                </a:lnTo>
                <a:lnTo>
                  <a:pt x="36700" y="40580"/>
                </a:lnTo>
                <a:lnTo>
                  <a:pt x="36690" y="40580"/>
                </a:lnTo>
                <a:lnTo>
                  <a:pt x="36690" y="40590"/>
                </a:lnTo>
                <a:lnTo>
                  <a:pt x="36680" y="40590"/>
                </a:lnTo>
                <a:lnTo>
                  <a:pt x="36680" y="40600"/>
                </a:lnTo>
                <a:lnTo>
                  <a:pt x="36680" y="40610"/>
                </a:lnTo>
                <a:lnTo>
                  <a:pt x="36680" y="40620"/>
                </a:lnTo>
                <a:lnTo>
                  <a:pt x="36670" y="40620"/>
                </a:lnTo>
                <a:lnTo>
                  <a:pt x="36670" y="40630"/>
                </a:lnTo>
                <a:lnTo>
                  <a:pt x="36670" y="40650"/>
                </a:lnTo>
                <a:lnTo>
                  <a:pt x="36670" y="40670"/>
                </a:lnTo>
                <a:lnTo>
                  <a:pt x="36660" y="40670"/>
                </a:lnTo>
                <a:lnTo>
                  <a:pt x="36660" y="40680"/>
                </a:lnTo>
                <a:lnTo>
                  <a:pt x="36650" y="40680"/>
                </a:lnTo>
                <a:lnTo>
                  <a:pt x="36620" y="40680"/>
                </a:lnTo>
                <a:lnTo>
                  <a:pt x="36610" y="40680"/>
                </a:lnTo>
                <a:lnTo>
                  <a:pt x="36610" y="40670"/>
                </a:lnTo>
                <a:lnTo>
                  <a:pt x="36600" y="40670"/>
                </a:lnTo>
                <a:lnTo>
                  <a:pt x="36600" y="40660"/>
                </a:lnTo>
                <a:lnTo>
                  <a:pt x="36590" y="40660"/>
                </a:lnTo>
                <a:lnTo>
                  <a:pt x="36590" y="40670"/>
                </a:lnTo>
                <a:lnTo>
                  <a:pt x="36580" y="40670"/>
                </a:lnTo>
                <a:lnTo>
                  <a:pt x="36580" y="40680"/>
                </a:lnTo>
                <a:lnTo>
                  <a:pt x="36570" y="40680"/>
                </a:lnTo>
                <a:lnTo>
                  <a:pt x="36570" y="40670"/>
                </a:lnTo>
                <a:lnTo>
                  <a:pt x="36560" y="40670"/>
                </a:lnTo>
                <a:lnTo>
                  <a:pt x="36560" y="40660"/>
                </a:lnTo>
                <a:lnTo>
                  <a:pt x="36550" y="40660"/>
                </a:lnTo>
                <a:lnTo>
                  <a:pt x="36550" y="40650"/>
                </a:lnTo>
                <a:lnTo>
                  <a:pt x="36550" y="40640"/>
                </a:lnTo>
                <a:lnTo>
                  <a:pt x="36560" y="40640"/>
                </a:lnTo>
                <a:lnTo>
                  <a:pt x="36560" y="40630"/>
                </a:lnTo>
                <a:lnTo>
                  <a:pt x="36570" y="40630"/>
                </a:lnTo>
                <a:lnTo>
                  <a:pt x="36580" y="40630"/>
                </a:lnTo>
                <a:lnTo>
                  <a:pt x="36580" y="40620"/>
                </a:lnTo>
                <a:lnTo>
                  <a:pt x="36570" y="40620"/>
                </a:lnTo>
                <a:lnTo>
                  <a:pt x="36550" y="40620"/>
                </a:lnTo>
                <a:lnTo>
                  <a:pt x="36540" y="40620"/>
                </a:lnTo>
                <a:lnTo>
                  <a:pt x="36530" y="40620"/>
                </a:lnTo>
                <a:lnTo>
                  <a:pt x="36530" y="40610"/>
                </a:lnTo>
                <a:lnTo>
                  <a:pt x="36530" y="40600"/>
                </a:lnTo>
                <a:lnTo>
                  <a:pt x="36510" y="40600"/>
                </a:lnTo>
                <a:lnTo>
                  <a:pt x="36510" y="40610"/>
                </a:lnTo>
                <a:lnTo>
                  <a:pt x="36490" y="40610"/>
                </a:lnTo>
                <a:lnTo>
                  <a:pt x="36490" y="40620"/>
                </a:lnTo>
                <a:lnTo>
                  <a:pt x="36480" y="40620"/>
                </a:lnTo>
                <a:lnTo>
                  <a:pt x="36470" y="40620"/>
                </a:lnTo>
                <a:lnTo>
                  <a:pt x="36470" y="40630"/>
                </a:lnTo>
                <a:lnTo>
                  <a:pt x="36460" y="40630"/>
                </a:lnTo>
                <a:lnTo>
                  <a:pt x="36450" y="40630"/>
                </a:lnTo>
                <a:lnTo>
                  <a:pt x="36450" y="40640"/>
                </a:lnTo>
                <a:lnTo>
                  <a:pt x="36440" y="40640"/>
                </a:lnTo>
                <a:lnTo>
                  <a:pt x="36440" y="40650"/>
                </a:lnTo>
                <a:lnTo>
                  <a:pt x="36430" y="40650"/>
                </a:lnTo>
                <a:lnTo>
                  <a:pt x="36430" y="40660"/>
                </a:lnTo>
                <a:lnTo>
                  <a:pt x="36420" y="40660"/>
                </a:lnTo>
                <a:lnTo>
                  <a:pt x="36420" y="40670"/>
                </a:lnTo>
                <a:lnTo>
                  <a:pt x="36410" y="40670"/>
                </a:lnTo>
                <a:lnTo>
                  <a:pt x="36400" y="40670"/>
                </a:lnTo>
                <a:lnTo>
                  <a:pt x="36390" y="40670"/>
                </a:lnTo>
                <a:lnTo>
                  <a:pt x="36390" y="40680"/>
                </a:lnTo>
                <a:lnTo>
                  <a:pt x="36390" y="40690"/>
                </a:lnTo>
                <a:lnTo>
                  <a:pt x="36380" y="40690"/>
                </a:lnTo>
                <a:lnTo>
                  <a:pt x="36370" y="40690"/>
                </a:lnTo>
                <a:lnTo>
                  <a:pt x="36370" y="40700"/>
                </a:lnTo>
                <a:lnTo>
                  <a:pt x="36360" y="40700"/>
                </a:lnTo>
                <a:lnTo>
                  <a:pt x="36360" y="40720"/>
                </a:lnTo>
                <a:lnTo>
                  <a:pt x="36360" y="40730"/>
                </a:lnTo>
                <a:lnTo>
                  <a:pt x="36350" y="40730"/>
                </a:lnTo>
                <a:lnTo>
                  <a:pt x="36350" y="40740"/>
                </a:lnTo>
                <a:lnTo>
                  <a:pt x="36340" y="40740"/>
                </a:lnTo>
                <a:lnTo>
                  <a:pt x="36340" y="40750"/>
                </a:lnTo>
                <a:lnTo>
                  <a:pt x="36330" y="40750"/>
                </a:lnTo>
                <a:lnTo>
                  <a:pt x="36330" y="40740"/>
                </a:lnTo>
                <a:lnTo>
                  <a:pt x="36330" y="40730"/>
                </a:lnTo>
                <a:lnTo>
                  <a:pt x="36320" y="40730"/>
                </a:lnTo>
                <a:lnTo>
                  <a:pt x="36310" y="40730"/>
                </a:lnTo>
                <a:lnTo>
                  <a:pt x="36310" y="40720"/>
                </a:lnTo>
                <a:lnTo>
                  <a:pt x="36300" y="40720"/>
                </a:lnTo>
                <a:lnTo>
                  <a:pt x="36300" y="40730"/>
                </a:lnTo>
                <a:lnTo>
                  <a:pt x="36290" y="40730"/>
                </a:lnTo>
                <a:lnTo>
                  <a:pt x="36290" y="40740"/>
                </a:lnTo>
                <a:lnTo>
                  <a:pt x="36300" y="40740"/>
                </a:lnTo>
                <a:lnTo>
                  <a:pt x="36300" y="40750"/>
                </a:lnTo>
                <a:lnTo>
                  <a:pt x="36290" y="40750"/>
                </a:lnTo>
                <a:lnTo>
                  <a:pt x="36290" y="40770"/>
                </a:lnTo>
                <a:lnTo>
                  <a:pt x="36280" y="40770"/>
                </a:lnTo>
                <a:lnTo>
                  <a:pt x="36270" y="40770"/>
                </a:lnTo>
                <a:lnTo>
                  <a:pt x="36270" y="40780"/>
                </a:lnTo>
                <a:lnTo>
                  <a:pt x="36260" y="40780"/>
                </a:lnTo>
                <a:lnTo>
                  <a:pt x="36260" y="40790"/>
                </a:lnTo>
                <a:lnTo>
                  <a:pt x="36250" y="40790"/>
                </a:lnTo>
                <a:lnTo>
                  <a:pt x="36240" y="40790"/>
                </a:lnTo>
                <a:lnTo>
                  <a:pt x="36240" y="40800"/>
                </a:lnTo>
                <a:lnTo>
                  <a:pt x="36230" y="40800"/>
                </a:lnTo>
                <a:lnTo>
                  <a:pt x="36230" y="40790"/>
                </a:lnTo>
                <a:lnTo>
                  <a:pt x="36240" y="40790"/>
                </a:lnTo>
                <a:lnTo>
                  <a:pt x="36240" y="40780"/>
                </a:lnTo>
                <a:lnTo>
                  <a:pt x="36250" y="40780"/>
                </a:lnTo>
                <a:lnTo>
                  <a:pt x="36250" y="40770"/>
                </a:lnTo>
                <a:lnTo>
                  <a:pt x="36250" y="40760"/>
                </a:lnTo>
                <a:lnTo>
                  <a:pt x="36250" y="40750"/>
                </a:lnTo>
                <a:lnTo>
                  <a:pt x="36230" y="40750"/>
                </a:lnTo>
                <a:lnTo>
                  <a:pt x="36230" y="40760"/>
                </a:lnTo>
                <a:lnTo>
                  <a:pt x="36220" y="40760"/>
                </a:lnTo>
                <a:lnTo>
                  <a:pt x="36220" y="40770"/>
                </a:lnTo>
                <a:lnTo>
                  <a:pt x="36220" y="40780"/>
                </a:lnTo>
                <a:lnTo>
                  <a:pt x="36210" y="40780"/>
                </a:lnTo>
                <a:lnTo>
                  <a:pt x="36210" y="40790"/>
                </a:lnTo>
                <a:lnTo>
                  <a:pt x="36210" y="40800"/>
                </a:lnTo>
                <a:lnTo>
                  <a:pt x="36200" y="40800"/>
                </a:lnTo>
                <a:lnTo>
                  <a:pt x="36200" y="40810"/>
                </a:lnTo>
                <a:lnTo>
                  <a:pt x="36190" y="40810"/>
                </a:lnTo>
                <a:lnTo>
                  <a:pt x="36170" y="40810"/>
                </a:lnTo>
                <a:lnTo>
                  <a:pt x="36170" y="40820"/>
                </a:lnTo>
                <a:lnTo>
                  <a:pt x="36160" y="40820"/>
                </a:lnTo>
                <a:lnTo>
                  <a:pt x="36150" y="40820"/>
                </a:lnTo>
                <a:lnTo>
                  <a:pt x="36130" y="40820"/>
                </a:lnTo>
                <a:lnTo>
                  <a:pt x="36060" y="40820"/>
                </a:lnTo>
                <a:lnTo>
                  <a:pt x="36050" y="40820"/>
                </a:lnTo>
                <a:lnTo>
                  <a:pt x="36050" y="40830"/>
                </a:lnTo>
                <a:lnTo>
                  <a:pt x="36030" y="40830"/>
                </a:lnTo>
                <a:lnTo>
                  <a:pt x="36020" y="40830"/>
                </a:lnTo>
                <a:lnTo>
                  <a:pt x="36020" y="40840"/>
                </a:lnTo>
                <a:lnTo>
                  <a:pt x="36040" y="40840"/>
                </a:lnTo>
                <a:lnTo>
                  <a:pt x="36040" y="40850"/>
                </a:lnTo>
                <a:lnTo>
                  <a:pt x="36030" y="40850"/>
                </a:lnTo>
                <a:lnTo>
                  <a:pt x="36030" y="40840"/>
                </a:lnTo>
                <a:lnTo>
                  <a:pt x="36010" y="40840"/>
                </a:lnTo>
                <a:lnTo>
                  <a:pt x="36010" y="40850"/>
                </a:lnTo>
                <a:lnTo>
                  <a:pt x="36000" y="40850"/>
                </a:lnTo>
                <a:lnTo>
                  <a:pt x="36000" y="40860"/>
                </a:lnTo>
                <a:lnTo>
                  <a:pt x="35990" y="40860"/>
                </a:lnTo>
                <a:lnTo>
                  <a:pt x="35980" y="40860"/>
                </a:lnTo>
                <a:lnTo>
                  <a:pt x="35980" y="40870"/>
                </a:lnTo>
                <a:lnTo>
                  <a:pt x="35940" y="40870"/>
                </a:lnTo>
                <a:lnTo>
                  <a:pt x="35940" y="40860"/>
                </a:lnTo>
                <a:lnTo>
                  <a:pt x="35920" y="40860"/>
                </a:lnTo>
                <a:lnTo>
                  <a:pt x="35920" y="40870"/>
                </a:lnTo>
                <a:lnTo>
                  <a:pt x="35910" y="40870"/>
                </a:lnTo>
                <a:lnTo>
                  <a:pt x="35880" y="40870"/>
                </a:lnTo>
                <a:lnTo>
                  <a:pt x="35840" y="40870"/>
                </a:lnTo>
                <a:lnTo>
                  <a:pt x="35840" y="40880"/>
                </a:lnTo>
                <a:lnTo>
                  <a:pt x="35830" y="40880"/>
                </a:lnTo>
                <a:lnTo>
                  <a:pt x="35810" y="40880"/>
                </a:lnTo>
                <a:lnTo>
                  <a:pt x="35800" y="40880"/>
                </a:lnTo>
                <a:lnTo>
                  <a:pt x="35800" y="40870"/>
                </a:lnTo>
                <a:lnTo>
                  <a:pt x="35790" y="40870"/>
                </a:lnTo>
                <a:lnTo>
                  <a:pt x="35780" y="40870"/>
                </a:lnTo>
                <a:lnTo>
                  <a:pt x="35780" y="40860"/>
                </a:lnTo>
                <a:lnTo>
                  <a:pt x="35770" y="40860"/>
                </a:lnTo>
                <a:lnTo>
                  <a:pt x="35770" y="40870"/>
                </a:lnTo>
                <a:lnTo>
                  <a:pt x="35770" y="40880"/>
                </a:lnTo>
                <a:lnTo>
                  <a:pt x="35760" y="40880"/>
                </a:lnTo>
                <a:lnTo>
                  <a:pt x="35760" y="40870"/>
                </a:lnTo>
                <a:lnTo>
                  <a:pt x="35750" y="40870"/>
                </a:lnTo>
                <a:lnTo>
                  <a:pt x="35740" y="40870"/>
                </a:lnTo>
                <a:lnTo>
                  <a:pt x="35730" y="40870"/>
                </a:lnTo>
                <a:lnTo>
                  <a:pt x="35730" y="40880"/>
                </a:lnTo>
                <a:lnTo>
                  <a:pt x="35720" y="40880"/>
                </a:lnTo>
                <a:lnTo>
                  <a:pt x="35720" y="40890"/>
                </a:lnTo>
                <a:lnTo>
                  <a:pt x="35710" y="40890"/>
                </a:lnTo>
                <a:lnTo>
                  <a:pt x="35710" y="40880"/>
                </a:lnTo>
                <a:lnTo>
                  <a:pt x="35700" y="40880"/>
                </a:lnTo>
                <a:lnTo>
                  <a:pt x="35690" y="40880"/>
                </a:lnTo>
                <a:lnTo>
                  <a:pt x="35680" y="40880"/>
                </a:lnTo>
                <a:lnTo>
                  <a:pt x="35680" y="40870"/>
                </a:lnTo>
                <a:lnTo>
                  <a:pt x="35660" y="40870"/>
                </a:lnTo>
                <a:lnTo>
                  <a:pt x="35660" y="40880"/>
                </a:lnTo>
                <a:lnTo>
                  <a:pt x="35650" y="40880"/>
                </a:lnTo>
                <a:lnTo>
                  <a:pt x="35640" y="40880"/>
                </a:lnTo>
                <a:lnTo>
                  <a:pt x="35630" y="40880"/>
                </a:lnTo>
                <a:lnTo>
                  <a:pt x="35630" y="40890"/>
                </a:lnTo>
                <a:lnTo>
                  <a:pt x="35620" y="40890"/>
                </a:lnTo>
                <a:lnTo>
                  <a:pt x="35620" y="4088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00" y="40890"/>
                </a:lnTo>
                <a:lnTo>
                  <a:pt x="35600" y="40900"/>
                </a:lnTo>
                <a:lnTo>
                  <a:pt x="35590" y="40900"/>
                </a:lnTo>
                <a:lnTo>
                  <a:pt x="35590" y="40890"/>
                </a:lnTo>
                <a:lnTo>
                  <a:pt x="35580" y="40890"/>
                </a:lnTo>
                <a:lnTo>
                  <a:pt x="35580" y="40880"/>
                </a:lnTo>
                <a:lnTo>
                  <a:pt x="35580" y="40890"/>
                </a:lnTo>
                <a:lnTo>
                  <a:pt x="35570" y="40890"/>
                </a:lnTo>
                <a:lnTo>
                  <a:pt x="35570" y="40900"/>
                </a:lnTo>
                <a:lnTo>
                  <a:pt x="35550" y="40900"/>
                </a:lnTo>
                <a:lnTo>
                  <a:pt x="35550" y="40910"/>
                </a:lnTo>
                <a:lnTo>
                  <a:pt x="35560" y="40910"/>
                </a:lnTo>
                <a:lnTo>
                  <a:pt x="35560" y="40920"/>
                </a:lnTo>
                <a:lnTo>
                  <a:pt x="35570" y="40920"/>
                </a:lnTo>
                <a:lnTo>
                  <a:pt x="35570" y="40930"/>
                </a:lnTo>
                <a:lnTo>
                  <a:pt x="35570" y="40940"/>
                </a:lnTo>
                <a:lnTo>
                  <a:pt x="35560" y="40940"/>
                </a:lnTo>
                <a:lnTo>
                  <a:pt x="35550" y="40940"/>
                </a:lnTo>
                <a:lnTo>
                  <a:pt x="35540" y="40940"/>
                </a:lnTo>
                <a:lnTo>
                  <a:pt x="35540" y="40950"/>
                </a:lnTo>
                <a:lnTo>
                  <a:pt x="35530" y="40950"/>
                </a:lnTo>
                <a:lnTo>
                  <a:pt x="35520" y="40950"/>
                </a:lnTo>
                <a:lnTo>
                  <a:pt x="35520" y="40960"/>
                </a:lnTo>
                <a:lnTo>
                  <a:pt x="35520" y="40970"/>
                </a:lnTo>
                <a:lnTo>
                  <a:pt x="35510" y="40970"/>
                </a:lnTo>
                <a:lnTo>
                  <a:pt x="35500" y="40970"/>
                </a:lnTo>
                <a:lnTo>
                  <a:pt x="35500" y="40980"/>
                </a:lnTo>
                <a:lnTo>
                  <a:pt x="35480" y="40980"/>
                </a:lnTo>
                <a:lnTo>
                  <a:pt x="35470" y="40980"/>
                </a:lnTo>
                <a:lnTo>
                  <a:pt x="35470" y="40990"/>
                </a:lnTo>
                <a:lnTo>
                  <a:pt x="35460" y="40990"/>
                </a:lnTo>
                <a:lnTo>
                  <a:pt x="35460" y="41000"/>
                </a:lnTo>
                <a:lnTo>
                  <a:pt x="35460" y="41010"/>
                </a:lnTo>
                <a:lnTo>
                  <a:pt x="35450" y="41010"/>
                </a:lnTo>
                <a:lnTo>
                  <a:pt x="35450" y="41020"/>
                </a:lnTo>
                <a:lnTo>
                  <a:pt x="35440" y="41020"/>
                </a:lnTo>
                <a:lnTo>
                  <a:pt x="35440" y="41030"/>
                </a:lnTo>
                <a:lnTo>
                  <a:pt x="35430" y="41030"/>
                </a:lnTo>
                <a:lnTo>
                  <a:pt x="35420" y="41030"/>
                </a:lnTo>
                <a:lnTo>
                  <a:pt x="35420" y="41040"/>
                </a:lnTo>
                <a:lnTo>
                  <a:pt x="35410" y="41040"/>
                </a:lnTo>
                <a:lnTo>
                  <a:pt x="35410" y="41050"/>
                </a:lnTo>
                <a:lnTo>
                  <a:pt x="35400" y="41050"/>
                </a:lnTo>
                <a:lnTo>
                  <a:pt x="35400" y="41060"/>
                </a:lnTo>
                <a:lnTo>
                  <a:pt x="35390" y="41060"/>
                </a:lnTo>
                <a:lnTo>
                  <a:pt x="35390" y="41070"/>
                </a:lnTo>
                <a:lnTo>
                  <a:pt x="35380" y="41070"/>
                </a:lnTo>
                <a:lnTo>
                  <a:pt x="35370" y="41070"/>
                </a:lnTo>
                <a:lnTo>
                  <a:pt x="35370" y="41080"/>
                </a:lnTo>
                <a:lnTo>
                  <a:pt x="35360" y="41080"/>
                </a:lnTo>
                <a:lnTo>
                  <a:pt x="35350" y="41080"/>
                </a:lnTo>
                <a:lnTo>
                  <a:pt x="35350" y="41090"/>
                </a:lnTo>
                <a:lnTo>
                  <a:pt x="35340" y="41090"/>
                </a:lnTo>
                <a:lnTo>
                  <a:pt x="35320" y="41090"/>
                </a:lnTo>
                <a:lnTo>
                  <a:pt x="35320" y="41120"/>
                </a:lnTo>
                <a:lnTo>
                  <a:pt x="35310" y="41120"/>
                </a:lnTo>
                <a:lnTo>
                  <a:pt x="35300" y="41120"/>
                </a:lnTo>
                <a:lnTo>
                  <a:pt x="35300" y="41130"/>
                </a:lnTo>
                <a:lnTo>
                  <a:pt x="35290" y="41130"/>
                </a:lnTo>
                <a:lnTo>
                  <a:pt x="35280" y="41130"/>
                </a:lnTo>
                <a:lnTo>
                  <a:pt x="35280" y="41140"/>
                </a:lnTo>
                <a:lnTo>
                  <a:pt x="35270" y="41140"/>
                </a:lnTo>
                <a:lnTo>
                  <a:pt x="35270" y="41150"/>
                </a:lnTo>
                <a:lnTo>
                  <a:pt x="35260" y="41150"/>
                </a:lnTo>
                <a:lnTo>
                  <a:pt x="35260" y="41160"/>
                </a:lnTo>
                <a:lnTo>
                  <a:pt x="35250" y="41160"/>
                </a:lnTo>
                <a:lnTo>
                  <a:pt x="35250" y="41170"/>
                </a:lnTo>
                <a:lnTo>
                  <a:pt x="35240" y="41170"/>
                </a:lnTo>
                <a:lnTo>
                  <a:pt x="35240" y="41180"/>
                </a:lnTo>
                <a:lnTo>
                  <a:pt x="35230" y="41180"/>
                </a:lnTo>
                <a:lnTo>
                  <a:pt x="35230" y="41170"/>
                </a:lnTo>
                <a:lnTo>
                  <a:pt x="35230" y="41150"/>
                </a:lnTo>
                <a:lnTo>
                  <a:pt x="35230" y="41140"/>
                </a:lnTo>
                <a:lnTo>
                  <a:pt x="35240" y="41140"/>
                </a:lnTo>
                <a:lnTo>
                  <a:pt x="35240" y="41130"/>
                </a:lnTo>
                <a:lnTo>
                  <a:pt x="35240" y="41120"/>
                </a:lnTo>
                <a:lnTo>
                  <a:pt x="35230" y="41120"/>
                </a:lnTo>
                <a:lnTo>
                  <a:pt x="35230" y="41110"/>
                </a:lnTo>
                <a:lnTo>
                  <a:pt x="35230" y="41100"/>
                </a:lnTo>
                <a:lnTo>
                  <a:pt x="35230" y="41090"/>
                </a:lnTo>
                <a:lnTo>
                  <a:pt x="35230" y="41080"/>
                </a:lnTo>
                <a:lnTo>
                  <a:pt x="35220" y="41080"/>
                </a:lnTo>
                <a:lnTo>
                  <a:pt x="35220" y="41090"/>
                </a:lnTo>
                <a:lnTo>
                  <a:pt x="35210" y="41090"/>
                </a:lnTo>
                <a:lnTo>
                  <a:pt x="35190" y="41090"/>
                </a:lnTo>
                <a:lnTo>
                  <a:pt x="35190" y="41100"/>
                </a:lnTo>
                <a:lnTo>
                  <a:pt x="35180" y="41100"/>
                </a:lnTo>
                <a:lnTo>
                  <a:pt x="35180" y="41110"/>
                </a:lnTo>
                <a:lnTo>
                  <a:pt x="35170" y="41110"/>
                </a:lnTo>
                <a:lnTo>
                  <a:pt x="35170" y="41100"/>
                </a:lnTo>
                <a:lnTo>
                  <a:pt x="35160" y="41100"/>
                </a:lnTo>
                <a:lnTo>
                  <a:pt x="35160" y="41110"/>
                </a:lnTo>
                <a:lnTo>
                  <a:pt x="35170" y="41110"/>
                </a:lnTo>
                <a:lnTo>
                  <a:pt x="35160" y="41110"/>
                </a:lnTo>
                <a:lnTo>
                  <a:pt x="35160" y="41130"/>
                </a:lnTo>
                <a:lnTo>
                  <a:pt x="35170" y="41130"/>
                </a:lnTo>
                <a:lnTo>
                  <a:pt x="35170" y="41140"/>
                </a:lnTo>
                <a:lnTo>
                  <a:pt x="35170" y="41150"/>
                </a:lnTo>
                <a:lnTo>
                  <a:pt x="35170" y="41180"/>
                </a:lnTo>
                <a:lnTo>
                  <a:pt x="35170" y="41190"/>
                </a:lnTo>
                <a:lnTo>
                  <a:pt x="35170" y="41200"/>
                </a:lnTo>
                <a:lnTo>
                  <a:pt x="35160" y="41200"/>
                </a:lnTo>
                <a:lnTo>
                  <a:pt x="35160" y="41210"/>
                </a:lnTo>
                <a:lnTo>
                  <a:pt x="35160" y="41220"/>
                </a:lnTo>
                <a:lnTo>
                  <a:pt x="35150" y="41220"/>
                </a:lnTo>
                <a:lnTo>
                  <a:pt x="35150" y="41230"/>
                </a:lnTo>
                <a:lnTo>
                  <a:pt x="35140" y="41230"/>
                </a:lnTo>
                <a:lnTo>
                  <a:pt x="35140" y="41240"/>
                </a:lnTo>
                <a:lnTo>
                  <a:pt x="35130" y="41240"/>
                </a:lnTo>
                <a:lnTo>
                  <a:pt x="35130" y="41250"/>
                </a:lnTo>
                <a:lnTo>
                  <a:pt x="35130" y="41260"/>
                </a:lnTo>
                <a:lnTo>
                  <a:pt x="35110" y="41260"/>
                </a:lnTo>
                <a:lnTo>
                  <a:pt x="35100" y="41260"/>
                </a:lnTo>
                <a:lnTo>
                  <a:pt x="35100" y="41280"/>
                </a:lnTo>
                <a:lnTo>
                  <a:pt x="35100" y="41290"/>
                </a:lnTo>
                <a:lnTo>
                  <a:pt x="35080" y="41290"/>
                </a:lnTo>
                <a:lnTo>
                  <a:pt x="35080" y="41280"/>
                </a:lnTo>
                <a:lnTo>
                  <a:pt x="35070" y="41280"/>
                </a:lnTo>
                <a:lnTo>
                  <a:pt x="35070" y="41270"/>
                </a:lnTo>
                <a:lnTo>
                  <a:pt x="35080" y="41270"/>
                </a:lnTo>
                <a:lnTo>
                  <a:pt x="35080" y="41260"/>
                </a:lnTo>
                <a:lnTo>
                  <a:pt x="35090" y="41260"/>
                </a:lnTo>
                <a:lnTo>
                  <a:pt x="35090" y="41250"/>
                </a:lnTo>
                <a:lnTo>
                  <a:pt x="35090" y="41240"/>
                </a:lnTo>
                <a:lnTo>
                  <a:pt x="35080" y="41240"/>
                </a:lnTo>
                <a:lnTo>
                  <a:pt x="35080" y="41220"/>
                </a:lnTo>
                <a:lnTo>
                  <a:pt x="35080" y="41210"/>
                </a:lnTo>
                <a:lnTo>
                  <a:pt x="35090" y="41210"/>
                </a:lnTo>
                <a:lnTo>
                  <a:pt x="35080" y="41210"/>
                </a:lnTo>
                <a:lnTo>
                  <a:pt x="35080" y="41200"/>
                </a:lnTo>
                <a:lnTo>
                  <a:pt x="35090" y="41200"/>
                </a:lnTo>
                <a:lnTo>
                  <a:pt x="35090" y="41190"/>
                </a:lnTo>
                <a:lnTo>
                  <a:pt x="35090" y="41180"/>
                </a:lnTo>
                <a:lnTo>
                  <a:pt x="35080" y="41180"/>
                </a:lnTo>
                <a:lnTo>
                  <a:pt x="35070" y="41180"/>
                </a:lnTo>
                <a:lnTo>
                  <a:pt x="35070" y="41190"/>
                </a:lnTo>
                <a:lnTo>
                  <a:pt x="35060" y="41190"/>
                </a:lnTo>
                <a:lnTo>
                  <a:pt x="35060" y="41200"/>
                </a:lnTo>
                <a:lnTo>
                  <a:pt x="35060" y="41210"/>
                </a:lnTo>
                <a:lnTo>
                  <a:pt x="35050" y="41210"/>
                </a:lnTo>
                <a:lnTo>
                  <a:pt x="35050" y="41230"/>
                </a:lnTo>
                <a:lnTo>
                  <a:pt x="35060" y="41230"/>
                </a:lnTo>
                <a:lnTo>
                  <a:pt x="35060" y="41250"/>
                </a:lnTo>
                <a:lnTo>
                  <a:pt x="35060" y="41270"/>
                </a:lnTo>
                <a:lnTo>
                  <a:pt x="35060" y="41280"/>
                </a:lnTo>
                <a:lnTo>
                  <a:pt x="35050" y="41280"/>
                </a:lnTo>
                <a:lnTo>
                  <a:pt x="35050" y="41290"/>
                </a:lnTo>
                <a:lnTo>
                  <a:pt x="35050" y="41300"/>
                </a:lnTo>
                <a:lnTo>
                  <a:pt x="35040" y="41300"/>
                </a:lnTo>
                <a:lnTo>
                  <a:pt x="35040" y="41290"/>
                </a:lnTo>
                <a:lnTo>
                  <a:pt x="35040" y="41300"/>
                </a:lnTo>
                <a:lnTo>
                  <a:pt x="35030" y="41300"/>
                </a:lnTo>
                <a:lnTo>
                  <a:pt x="35030" y="41290"/>
                </a:lnTo>
                <a:lnTo>
                  <a:pt x="35020" y="41290"/>
                </a:lnTo>
                <a:lnTo>
                  <a:pt x="35020" y="41280"/>
                </a:lnTo>
                <a:lnTo>
                  <a:pt x="35010" y="41280"/>
                </a:lnTo>
                <a:lnTo>
                  <a:pt x="35010" y="41290"/>
                </a:lnTo>
                <a:lnTo>
                  <a:pt x="35020" y="41290"/>
                </a:lnTo>
                <a:lnTo>
                  <a:pt x="35020" y="41300"/>
                </a:lnTo>
                <a:lnTo>
                  <a:pt x="35020" y="41310"/>
                </a:lnTo>
                <a:lnTo>
                  <a:pt x="35030" y="41310"/>
                </a:lnTo>
                <a:lnTo>
                  <a:pt x="35030" y="41330"/>
                </a:lnTo>
                <a:lnTo>
                  <a:pt x="35030" y="41340"/>
                </a:lnTo>
                <a:lnTo>
                  <a:pt x="35020" y="41340"/>
                </a:lnTo>
                <a:lnTo>
                  <a:pt x="35010" y="41340"/>
                </a:lnTo>
                <a:lnTo>
                  <a:pt x="35010" y="41350"/>
                </a:lnTo>
                <a:lnTo>
                  <a:pt x="35000" y="41350"/>
                </a:lnTo>
                <a:lnTo>
                  <a:pt x="35000" y="41340"/>
                </a:lnTo>
                <a:lnTo>
                  <a:pt x="35000" y="41350"/>
                </a:lnTo>
                <a:lnTo>
                  <a:pt x="34990" y="41350"/>
                </a:lnTo>
                <a:lnTo>
                  <a:pt x="34990" y="41360"/>
                </a:lnTo>
                <a:lnTo>
                  <a:pt x="34980" y="41360"/>
                </a:lnTo>
                <a:lnTo>
                  <a:pt x="34970" y="41360"/>
                </a:lnTo>
                <a:lnTo>
                  <a:pt x="34970" y="41370"/>
                </a:lnTo>
                <a:lnTo>
                  <a:pt x="34950" y="41370"/>
                </a:lnTo>
                <a:lnTo>
                  <a:pt x="34950" y="41360"/>
                </a:lnTo>
                <a:lnTo>
                  <a:pt x="34940" y="41360"/>
                </a:lnTo>
                <a:lnTo>
                  <a:pt x="34940" y="41350"/>
                </a:lnTo>
                <a:lnTo>
                  <a:pt x="34940" y="41330"/>
                </a:lnTo>
                <a:lnTo>
                  <a:pt x="34950" y="41330"/>
                </a:lnTo>
                <a:lnTo>
                  <a:pt x="34950" y="41320"/>
                </a:lnTo>
                <a:lnTo>
                  <a:pt x="34960" y="41320"/>
                </a:lnTo>
                <a:lnTo>
                  <a:pt x="34970" y="41320"/>
                </a:lnTo>
                <a:lnTo>
                  <a:pt x="34980" y="41320"/>
                </a:lnTo>
                <a:lnTo>
                  <a:pt x="34980" y="41310"/>
                </a:lnTo>
                <a:lnTo>
                  <a:pt x="34990" y="41310"/>
                </a:lnTo>
                <a:lnTo>
                  <a:pt x="34980" y="41310"/>
                </a:lnTo>
                <a:lnTo>
                  <a:pt x="34980" y="41300"/>
                </a:lnTo>
                <a:lnTo>
                  <a:pt x="34980" y="41290"/>
                </a:lnTo>
                <a:lnTo>
                  <a:pt x="34970" y="41290"/>
                </a:lnTo>
                <a:lnTo>
                  <a:pt x="34970" y="41280"/>
                </a:lnTo>
                <a:lnTo>
                  <a:pt x="34960" y="41280"/>
                </a:lnTo>
                <a:lnTo>
                  <a:pt x="34950" y="41280"/>
                </a:lnTo>
                <a:lnTo>
                  <a:pt x="34920" y="41280"/>
                </a:lnTo>
                <a:lnTo>
                  <a:pt x="34910" y="41280"/>
                </a:lnTo>
                <a:lnTo>
                  <a:pt x="34910" y="41270"/>
                </a:lnTo>
                <a:lnTo>
                  <a:pt x="34900" y="41270"/>
                </a:lnTo>
                <a:lnTo>
                  <a:pt x="34900" y="41260"/>
                </a:lnTo>
                <a:lnTo>
                  <a:pt x="34890" y="41260"/>
                </a:lnTo>
                <a:lnTo>
                  <a:pt x="34890" y="41240"/>
                </a:lnTo>
                <a:lnTo>
                  <a:pt x="34890" y="41230"/>
                </a:lnTo>
                <a:lnTo>
                  <a:pt x="34900" y="41230"/>
                </a:lnTo>
                <a:lnTo>
                  <a:pt x="34910" y="41230"/>
                </a:lnTo>
                <a:lnTo>
                  <a:pt x="34920" y="41230"/>
                </a:lnTo>
                <a:lnTo>
                  <a:pt x="34920" y="41220"/>
                </a:lnTo>
                <a:lnTo>
                  <a:pt x="34920" y="41210"/>
                </a:lnTo>
                <a:lnTo>
                  <a:pt x="34920" y="41190"/>
                </a:lnTo>
                <a:lnTo>
                  <a:pt x="34910" y="41190"/>
                </a:lnTo>
                <a:lnTo>
                  <a:pt x="34910" y="41180"/>
                </a:lnTo>
                <a:lnTo>
                  <a:pt x="34910" y="41170"/>
                </a:lnTo>
                <a:lnTo>
                  <a:pt x="34900" y="41170"/>
                </a:lnTo>
                <a:lnTo>
                  <a:pt x="34900" y="41160"/>
                </a:lnTo>
                <a:lnTo>
                  <a:pt x="34910" y="41160"/>
                </a:lnTo>
                <a:lnTo>
                  <a:pt x="34910" y="41150"/>
                </a:lnTo>
                <a:lnTo>
                  <a:pt x="34910" y="41140"/>
                </a:lnTo>
                <a:lnTo>
                  <a:pt x="34900" y="41140"/>
                </a:lnTo>
                <a:lnTo>
                  <a:pt x="34900" y="41150"/>
                </a:lnTo>
                <a:lnTo>
                  <a:pt x="34890" y="41150"/>
                </a:lnTo>
                <a:lnTo>
                  <a:pt x="34890" y="41140"/>
                </a:lnTo>
                <a:lnTo>
                  <a:pt x="34870" y="41140"/>
                </a:lnTo>
                <a:lnTo>
                  <a:pt x="34860" y="41140"/>
                </a:lnTo>
                <a:lnTo>
                  <a:pt x="34860" y="41130"/>
                </a:lnTo>
                <a:lnTo>
                  <a:pt x="34860" y="41120"/>
                </a:lnTo>
                <a:lnTo>
                  <a:pt x="34850" y="41120"/>
                </a:lnTo>
                <a:lnTo>
                  <a:pt x="34850" y="41110"/>
                </a:lnTo>
                <a:lnTo>
                  <a:pt x="34840" y="41110"/>
                </a:lnTo>
                <a:lnTo>
                  <a:pt x="34830" y="41110"/>
                </a:lnTo>
                <a:lnTo>
                  <a:pt x="34820" y="41110"/>
                </a:lnTo>
                <a:lnTo>
                  <a:pt x="34810" y="41110"/>
                </a:lnTo>
                <a:lnTo>
                  <a:pt x="34810" y="41120"/>
                </a:lnTo>
                <a:lnTo>
                  <a:pt x="34800" y="41120"/>
                </a:lnTo>
                <a:lnTo>
                  <a:pt x="34810" y="41120"/>
                </a:lnTo>
                <a:lnTo>
                  <a:pt x="34810" y="41130"/>
                </a:lnTo>
                <a:lnTo>
                  <a:pt x="34810" y="41140"/>
                </a:lnTo>
                <a:lnTo>
                  <a:pt x="34810" y="41150"/>
                </a:lnTo>
                <a:lnTo>
                  <a:pt x="34810" y="41160"/>
                </a:lnTo>
                <a:lnTo>
                  <a:pt x="34820" y="41160"/>
                </a:lnTo>
                <a:lnTo>
                  <a:pt x="34820" y="41170"/>
                </a:lnTo>
                <a:lnTo>
                  <a:pt x="34830" y="41170"/>
                </a:lnTo>
                <a:lnTo>
                  <a:pt x="34830" y="41180"/>
                </a:lnTo>
                <a:lnTo>
                  <a:pt x="34840" y="41180"/>
                </a:lnTo>
                <a:lnTo>
                  <a:pt x="34850" y="41180"/>
                </a:lnTo>
                <a:lnTo>
                  <a:pt x="34850" y="41190"/>
                </a:lnTo>
                <a:lnTo>
                  <a:pt x="34850" y="41200"/>
                </a:lnTo>
                <a:lnTo>
                  <a:pt x="34860" y="41200"/>
                </a:lnTo>
                <a:lnTo>
                  <a:pt x="34860" y="41210"/>
                </a:lnTo>
                <a:lnTo>
                  <a:pt x="34860" y="41220"/>
                </a:lnTo>
                <a:lnTo>
                  <a:pt x="34860" y="41230"/>
                </a:lnTo>
                <a:lnTo>
                  <a:pt x="34850" y="41230"/>
                </a:lnTo>
                <a:lnTo>
                  <a:pt x="34850" y="41240"/>
                </a:lnTo>
                <a:lnTo>
                  <a:pt x="34850" y="41250"/>
                </a:lnTo>
                <a:lnTo>
                  <a:pt x="34840" y="41250"/>
                </a:lnTo>
                <a:lnTo>
                  <a:pt x="34840" y="41260"/>
                </a:lnTo>
                <a:lnTo>
                  <a:pt x="34850" y="41260"/>
                </a:lnTo>
                <a:lnTo>
                  <a:pt x="34850" y="41270"/>
                </a:lnTo>
                <a:lnTo>
                  <a:pt x="34860" y="41270"/>
                </a:lnTo>
                <a:lnTo>
                  <a:pt x="34860" y="41280"/>
                </a:lnTo>
                <a:lnTo>
                  <a:pt x="34860" y="41270"/>
                </a:lnTo>
                <a:lnTo>
                  <a:pt x="34870" y="41270"/>
                </a:lnTo>
                <a:lnTo>
                  <a:pt x="34870" y="41280"/>
                </a:lnTo>
                <a:lnTo>
                  <a:pt x="34870" y="41290"/>
                </a:lnTo>
                <a:lnTo>
                  <a:pt x="34870" y="41300"/>
                </a:lnTo>
                <a:lnTo>
                  <a:pt x="34860" y="41300"/>
                </a:lnTo>
                <a:lnTo>
                  <a:pt x="34820" y="41300"/>
                </a:lnTo>
                <a:lnTo>
                  <a:pt x="34820" y="41290"/>
                </a:lnTo>
                <a:lnTo>
                  <a:pt x="34810" y="41290"/>
                </a:lnTo>
                <a:lnTo>
                  <a:pt x="34800" y="41290"/>
                </a:lnTo>
                <a:lnTo>
                  <a:pt x="34800" y="41280"/>
                </a:lnTo>
                <a:lnTo>
                  <a:pt x="34790" y="41280"/>
                </a:lnTo>
                <a:lnTo>
                  <a:pt x="34780" y="41280"/>
                </a:lnTo>
                <a:lnTo>
                  <a:pt x="34770" y="41280"/>
                </a:lnTo>
                <a:lnTo>
                  <a:pt x="34770" y="41290"/>
                </a:lnTo>
                <a:lnTo>
                  <a:pt x="34770" y="41310"/>
                </a:lnTo>
                <a:lnTo>
                  <a:pt x="34770" y="41320"/>
                </a:lnTo>
                <a:lnTo>
                  <a:pt x="34760" y="41320"/>
                </a:lnTo>
                <a:lnTo>
                  <a:pt x="34750" y="41320"/>
                </a:lnTo>
                <a:lnTo>
                  <a:pt x="34740" y="41320"/>
                </a:lnTo>
                <a:lnTo>
                  <a:pt x="34740" y="41310"/>
                </a:lnTo>
                <a:lnTo>
                  <a:pt x="34730" y="41310"/>
                </a:lnTo>
                <a:lnTo>
                  <a:pt x="34720" y="41310"/>
                </a:lnTo>
                <a:lnTo>
                  <a:pt x="34710" y="41310"/>
                </a:lnTo>
                <a:lnTo>
                  <a:pt x="34700" y="41310"/>
                </a:lnTo>
                <a:lnTo>
                  <a:pt x="34700" y="41320"/>
                </a:lnTo>
                <a:lnTo>
                  <a:pt x="34670" y="41320"/>
                </a:lnTo>
                <a:lnTo>
                  <a:pt x="34660" y="41320"/>
                </a:lnTo>
                <a:lnTo>
                  <a:pt x="34660" y="41330"/>
                </a:lnTo>
                <a:lnTo>
                  <a:pt x="34650" y="41330"/>
                </a:lnTo>
                <a:lnTo>
                  <a:pt x="34650" y="41340"/>
                </a:lnTo>
                <a:lnTo>
                  <a:pt x="34640" y="41340"/>
                </a:lnTo>
                <a:lnTo>
                  <a:pt x="34640" y="41360"/>
                </a:lnTo>
                <a:lnTo>
                  <a:pt x="34650" y="41360"/>
                </a:lnTo>
                <a:lnTo>
                  <a:pt x="34650" y="41380"/>
                </a:lnTo>
                <a:lnTo>
                  <a:pt x="34660" y="41380"/>
                </a:lnTo>
                <a:lnTo>
                  <a:pt x="34660" y="41390"/>
                </a:lnTo>
                <a:lnTo>
                  <a:pt x="34660" y="41400"/>
                </a:lnTo>
                <a:lnTo>
                  <a:pt x="34670" y="41400"/>
                </a:lnTo>
                <a:lnTo>
                  <a:pt x="34670" y="41410"/>
                </a:lnTo>
                <a:lnTo>
                  <a:pt x="34680" y="41410"/>
                </a:lnTo>
                <a:lnTo>
                  <a:pt x="34680" y="41420"/>
                </a:lnTo>
                <a:lnTo>
                  <a:pt x="34680" y="41430"/>
                </a:lnTo>
                <a:lnTo>
                  <a:pt x="34670" y="41430"/>
                </a:lnTo>
                <a:lnTo>
                  <a:pt x="34680" y="41430"/>
                </a:lnTo>
                <a:lnTo>
                  <a:pt x="34690" y="41430"/>
                </a:lnTo>
                <a:lnTo>
                  <a:pt x="34690" y="41420"/>
                </a:lnTo>
                <a:lnTo>
                  <a:pt x="34700" y="41420"/>
                </a:lnTo>
                <a:lnTo>
                  <a:pt x="34700" y="41430"/>
                </a:lnTo>
                <a:lnTo>
                  <a:pt x="34700" y="41420"/>
                </a:lnTo>
                <a:lnTo>
                  <a:pt x="34710" y="41420"/>
                </a:lnTo>
                <a:lnTo>
                  <a:pt x="34720" y="41420"/>
                </a:lnTo>
                <a:lnTo>
                  <a:pt x="34720" y="41410"/>
                </a:lnTo>
                <a:lnTo>
                  <a:pt x="34730" y="41410"/>
                </a:lnTo>
                <a:lnTo>
                  <a:pt x="34740" y="41410"/>
                </a:lnTo>
                <a:lnTo>
                  <a:pt x="34740" y="41400"/>
                </a:lnTo>
                <a:lnTo>
                  <a:pt x="34740" y="41390"/>
                </a:lnTo>
                <a:lnTo>
                  <a:pt x="34750" y="41390"/>
                </a:lnTo>
                <a:lnTo>
                  <a:pt x="34750" y="41400"/>
                </a:lnTo>
                <a:lnTo>
                  <a:pt x="34750" y="41390"/>
                </a:lnTo>
                <a:lnTo>
                  <a:pt x="34760" y="41390"/>
                </a:lnTo>
                <a:lnTo>
                  <a:pt x="34760" y="41410"/>
                </a:lnTo>
                <a:lnTo>
                  <a:pt x="34770" y="41410"/>
                </a:lnTo>
                <a:lnTo>
                  <a:pt x="34770" y="41400"/>
                </a:lnTo>
                <a:lnTo>
                  <a:pt x="34780" y="41400"/>
                </a:lnTo>
                <a:lnTo>
                  <a:pt x="34780" y="41390"/>
                </a:lnTo>
                <a:lnTo>
                  <a:pt x="34780" y="41380"/>
                </a:lnTo>
                <a:lnTo>
                  <a:pt x="34790" y="41380"/>
                </a:lnTo>
                <a:lnTo>
                  <a:pt x="34800" y="41380"/>
                </a:lnTo>
                <a:lnTo>
                  <a:pt x="34820" y="41380"/>
                </a:lnTo>
                <a:lnTo>
                  <a:pt x="34870" y="41380"/>
                </a:lnTo>
                <a:lnTo>
                  <a:pt x="34870" y="41390"/>
                </a:lnTo>
                <a:lnTo>
                  <a:pt x="34890" y="41390"/>
                </a:lnTo>
                <a:lnTo>
                  <a:pt x="34890" y="41380"/>
                </a:lnTo>
                <a:lnTo>
                  <a:pt x="34890" y="41390"/>
                </a:lnTo>
                <a:lnTo>
                  <a:pt x="34900" y="41390"/>
                </a:lnTo>
                <a:lnTo>
                  <a:pt x="34910" y="41390"/>
                </a:lnTo>
                <a:lnTo>
                  <a:pt x="34910" y="41400"/>
                </a:lnTo>
                <a:lnTo>
                  <a:pt x="34910" y="41410"/>
                </a:lnTo>
                <a:lnTo>
                  <a:pt x="34910" y="41420"/>
                </a:lnTo>
                <a:lnTo>
                  <a:pt x="34900" y="41420"/>
                </a:lnTo>
                <a:lnTo>
                  <a:pt x="34890" y="41420"/>
                </a:lnTo>
                <a:lnTo>
                  <a:pt x="34880" y="41420"/>
                </a:lnTo>
                <a:lnTo>
                  <a:pt x="34880" y="41430"/>
                </a:lnTo>
                <a:lnTo>
                  <a:pt x="34890" y="41430"/>
                </a:lnTo>
                <a:lnTo>
                  <a:pt x="34900" y="41430"/>
                </a:lnTo>
                <a:lnTo>
                  <a:pt x="34910" y="41430"/>
                </a:lnTo>
                <a:lnTo>
                  <a:pt x="34910" y="41420"/>
                </a:lnTo>
                <a:lnTo>
                  <a:pt x="34920" y="41420"/>
                </a:lnTo>
                <a:lnTo>
                  <a:pt x="34930" y="41420"/>
                </a:lnTo>
                <a:lnTo>
                  <a:pt x="34930" y="41430"/>
                </a:lnTo>
                <a:lnTo>
                  <a:pt x="34930" y="41420"/>
                </a:lnTo>
                <a:lnTo>
                  <a:pt x="34940" y="41420"/>
                </a:lnTo>
                <a:lnTo>
                  <a:pt x="34950" y="41420"/>
                </a:lnTo>
                <a:lnTo>
                  <a:pt x="34940" y="41420"/>
                </a:lnTo>
                <a:lnTo>
                  <a:pt x="34940" y="41410"/>
                </a:lnTo>
                <a:lnTo>
                  <a:pt x="34940" y="41400"/>
                </a:lnTo>
                <a:lnTo>
                  <a:pt x="34960" y="41400"/>
                </a:lnTo>
                <a:lnTo>
                  <a:pt x="34960" y="41410"/>
                </a:lnTo>
                <a:lnTo>
                  <a:pt x="34960" y="41400"/>
                </a:lnTo>
                <a:lnTo>
                  <a:pt x="34970" y="41400"/>
                </a:lnTo>
                <a:lnTo>
                  <a:pt x="34980" y="41400"/>
                </a:lnTo>
                <a:lnTo>
                  <a:pt x="34990" y="41400"/>
                </a:lnTo>
                <a:lnTo>
                  <a:pt x="34990" y="41410"/>
                </a:lnTo>
                <a:lnTo>
                  <a:pt x="34990" y="41420"/>
                </a:lnTo>
                <a:lnTo>
                  <a:pt x="34980" y="41420"/>
                </a:lnTo>
                <a:lnTo>
                  <a:pt x="34980" y="41430"/>
                </a:lnTo>
                <a:lnTo>
                  <a:pt x="34980" y="41440"/>
                </a:lnTo>
                <a:lnTo>
                  <a:pt x="34970" y="41440"/>
                </a:lnTo>
                <a:lnTo>
                  <a:pt x="34960" y="41440"/>
                </a:lnTo>
                <a:lnTo>
                  <a:pt x="34960" y="41450"/>
                </a:lnTo>
                <a:lnTo>
                  <a:pt x="34950" y="41450"/>
                </a:lnTo>
                <a:lnTo>
                  <a:pt x="34950" y="41460"/>
                </a:lnTo>
                <a:lnTo>
                  <a:pt x="34940" y="41460"/>
                </a:lnTo>
                <a:lnTo>
                  <a:pt x="34940" y="41470"/>
                </a:lnTo>
                <a:lnTo>
                  <a:pt x="34940" y="41480"/>
                </a:lnTo>
                <a:lnTo>
                  <a:pt x="34930" y="41480"/>
                </a:lnTo>
                <a:lnTo>
                  <a:pt x="34930" y="41490"/>
                </a:lnTo>
                <a:lnTo>
                  <a:pt x="34920" y="41490"/>
                </a:lnTo>
                <a:lnTo>
                  <a:pt x="34920" y="41510"/>
                </a:lnTo>
                <a:lnTo>
                  <a:pt x="34910" y="41510"/>
                </a:lnTo>
                <a:lnTo>
                  <a:pt x="34910" y="41520"/>
                </a:lnTo>
                <a:lnTo>
                  <a:pt x="34900" y="41520"/>
                </a:lnTo>
                <a:lnTo>
                  <a:pt x="34890" y="41520"/>
                </a:lnTo>
                <a:lnTo>
                  <a:pt x="34890" y="41530"/>
                </a:lnTo>
                <a:lnTo>
                  <a:pt x="34910" y="41530"/>
                </a:lnTo>
                <a:lnTo>
                  <a:pt x="34910" y="41520"/>
                </a:lnTo>
                <a:lnTo>
                  <a:pt x="34920" y="41520"/>
                </a:lnTo>
                <a:lnTo>
                  <a:pt x="34930" y="41520"/>
                </a:lnTo>
                <a:lnTo>
                  <a:pt x="34930" y="41510"/>
                </a:lnTo>
                <a:lnTo>
                  <a:pt x="34940" y="41510"/>
                </a:lnTo>
                <a:lnTo>
                  <a:pt x="34940" y="41500"/>
                </a:lnTo>
                <a:lnTo>
                  <a:pt x="34940" y="41490"/>
                </a:lnTo>
                <a:lnTo>
                  <a:pt x="34950" y="41490"/>
                </a:lnTo>
                <a:lnTo>
                  <a:pt x="34950" y="41480"/>
                </a:lnTo>
                <a:lnTo>
                  <a:pt x="34950" y="41470"/>
                </a:lnTo>
                <a:lnTo>
                  <a:pt x="34960" y="41470"/>
                </a:lnTo>
                <a:lnTo>
                  <a:pt x="34970" y="41470"/>
                </a:lnTo>
                <a:lnTo>
                  <a:pt x="34970" y="41460"/>
                </a:lnTo>
                <a:lnTo>
                  <a:pt x="34980" y="41460"/>
                </a:lnTo>
                <a:lnTo>
                  <a:pt x="34980" y="41450"/>
                </a:lnTo>
                <a:lnTo>
                  <a:pt x="34980" y="41440"/>
                </a:lnTo>
                <a:lnTo>
                  <a:pt x="34990" y="41440"/>
                </a:lnTo>
                <a:lnTo>
                  <a:pt x="34990" y="41430"/>
                </a:lnTo>
                <a:lnTo>
                  <a:pt x="35000" y="41430"/>
                </a:lnTo>
                <a:lnTo>
                  <a:pt x="35000" y="41420"/>
                </a:lnTo>
                <a:lnTo>
                  <a:pt x="35010" y="41420"/>
                </a:lnTo>
                <a:lnTo>
                  <a:pt x="35020" y="41420"/>
                </a:lnTo>
                <a:lnTo>
                  <a:pt x="35030" y="41420"/>
                </a:lnTo>
                <a:lnTo>
                  <a:pt x="35030" y="41440"/>
                </a:lnTo>
                <a:lnTo>
                  <a:pt x="35030" y="41450"/>
                </a:lnTo>
                <a:lnTo>
                  <a:pt x="35040" y="41450"/>
                </a:lnTo>
                <a:lnTo>
                  <a:pt x="35040" y="41460"/>
                </a:lnTo>
                <a:lnTo>
                  <a:pt x="35040" y="41470"/>
                </a:lnTo>
                <a:lnTo>
                  <a:pt x="35050" y="41470"/>
                </a:lnTo>
                <a:lnTo>
                  <a:pt x="35040" y="41470"/>
                </a:lnTo>
                <a:lnTo>
                  <a:pt x="35040" y="41480"/>
                </a:lnTo>
                <a:lnTo>
                  <a:pt x="35030" y="41480"/>
                </a:lnTo>
                <a:lnTo>
                  <a:pt x="35030" y="41490"/>
                </a:lnTo>
                <a:lnTo>
                  <a:pt x="35030" y="41500"/>
                </a:lnTo>
                <a:lnTo>
                  <a:pt x="35040" y="41500"/>
                </a:lnTo>
                <a:lnTo>
                  <a:pt x="35040" y="41510"/>
                </a:lnTo>
                <a:lnTo>
                  <a:pt x="35060" y="41510"/>
                </a:lnTo>
                <a:lnTo>
                  <a:pt x="35070" y="41510"/>
                </a:lnTo>
                <a:lnTo>
                  <a:pt x="35070" y="41520"/>
                </a:lnTo>
                <a:lnTo>
                  <a:pt x="35080" y="41520"/>
                </a:lnTo>
                <a:lnTo>
                  <a:pt x="35090" y="41520"/>
                </a:lnTo>
                <a:lnTo>
                  <a:pt x="35100" y="41520"/>
                </a:lnTo>
                <a:lnTo>
                  <a:pt x="35100" y="41530"/>
                </a:lnTo>
                <a:lnTo>
                  <a:pt x="35110" y="41530"/>
                </a:lnTo>
                <a:lnTo>
                  <a:pt x="35120" y="41530"/>
                </a:lnTo>
                <a:lnTo>
                  <a:pt x="35120" y="41540"/>
                </a:lnTo>
                <a:lnTo>
                  <a:pt x="35130" y="41540"/>
                </a:lnTo>
                <a:lnTo>
                  <a:pt x="35120" y="41540"/>
                </a:lnTo>
                <a:lnTo>
                  <a:pt x="35120" y="41550"/>
                </a:lnTo>
                <a:lnTo>
                  <a:pt x="35120" y="41560"/>
                </a:lnTo>
                <a:lnTo>
                  <a:pt x="35120" y="41570"/>
                </a:lnTo>
                <a:lnTo>
                  <a:pt x="35120" y="41580"/>
                </a:lnTo>
                <a:lnTo>
                  <a:pt x="35120" y="41590"/>
                </a:lnTo>
                <a:lnTo>
                  <a:pt x="35110" y="41590"/>
                </a:lnTo>
                <a:lnTo>
                  <a:pt x="35100" y="41590"/>
                </a:lnTo>
                <a:lnTo>
                  <a:pt x="35070" y="41590"/>
                </a:lnTo>
                <a:lnTo>
                  <a:pt x="35070" y="41600"/>
                </a:lnTo>
                <a:lnTo>
                  <a:pt x="35060" y="41600"/>
                </a:lnTo>
                <a:lnTo>
                  <a:pt x="35060" y="41610"/>
                </a:lnTo>
                <a:lnTo>
                  <a:pt x="35050" y="41610"/>
                </a:lnTo>
                <a:lnTo>
                  <a:pt x="35050" y="41620"/>
                </a:lnTo>
                <a:lnTo>
                  <a:pt x="35050" y="41630"/>
                </a:lnTo>
                <a:lnTo>
                  <a:pt x="35060" y="41630"/>
                </a:lnTo>
                <a:lnTo>
                  <a:pt x="35070" y="41630"/>
                </a:lnTo>
                <a:lnTo>
                  <a:pt x="35080" y="41630"/>
                </a:lnTo>
                <a:lnTo>
                  <a:pt x="35090" y="41630"/>
                </a:lnTo>
                <a:lnTo>
                  <a:pt x="35090" y="41640"/>
                </a:lnTo>
                <a:lnTo>
                  <a:pt x="35100" y="41640"/>
                </a:lnTo>
                <a:lnTo>
                  <a:pt x="35130" y="41640"/>
                </a:lnTo>
                <a:lnTo>
                  <a:pt x="35130" y="41660"/>
                </a:lnTo>
                <a:lnTo>
                  <a:pt x="35120" y="41660"/>
                </a:lnTo>
                <a:lnTo>
                  <a:pt x="35120" y="41670"/>
                </a:lnTo>
                <a:lnTo>
                  <a:pt x="35100" y="41670"/>
                </a:lnTo>
                <a:lnTo>
                  <a:pt x="35090" y="41670"/>
                </a:lnTo>
                <a:lnTo>
                  <a:pt x="35090" y="41680"/>
                </a:lnTo>
                <a:lnTo>
                  <a:pt x="35080" y="41680"/>
                </a:lnTo>
                <a:lnTo>
                  <a:pt x="35070" y="41680"/>
                </a:lnTo>
                <a:lnTo>
                  <a:pt x="35070" y="41690"/>
                </a:lnTo>
                <a:lnTo>
                  <a:pt x="35060" y="41690"/>
                </a:lnTo>
                <a:lnTo>
                  <a:pt x="35050" y="41690"/>
                </a:lnTo>
                <a:lnTo>
                  <a:pt x="35050" y="41700"/>
                </a:lnTo>
                <a:lnTo>
                  <a:pt x="35040" y="41700"/>
                </a:lnTo>
                <a:lnTo>
                  <a:pt x="35040" y="41710"/>
                </a:lnTo>
                <a:lnTo>
                  <a:pt x="35030" y="41710"/>
                </a:lnTo>
                <a:lnTo>
                  <a:pt x="35030" y="41720"/>
                </a:lnTo>
                <a:lnTo>
                  <a:pt x="35030" y="41730"/>
                </a:lnTo>
                <a:lnTo>
                  <a:pt x="35020" y="41730"/>
                </a:lnTo>
                <a:lnTo>
                  <a:pt x="35020" y="41740"/>
                </a:lnTo>
                <a:lnTo>
                  <a:pt x="35020" y="41760"/>
                </a:lnTo>
                <a:lnTo>
                  <a:pt x="35010" y="41760"/>
                </a:lnTo>
                <a:lnTo>
                  <a:pt x="35010" y="41770"/>
                </a:lnTo>
                <a:lnTo>
                  <a:pt x="35000" y="41770"/>
                </a:lnTo>
                <a:lnTo>
                  <a:pt x="35000" y="41780"/>
                </a:lnTo>
                <a:lnTo>
                  <a:pt x="34990" y="41780"/>
                </a:lnTo>
                <a:lnTo>
                  <a:pt x="34990" y="41790"/>
                </a:lnTo>
                <a:lnTo>
                  <a:pt x="34980" y="41790"/>
                </a:lnTo>
                <a:lnTo>
                  <a:pt x="34970" y="41790"/>
                </a:lnTo>
                <a:lnTo>
                  <a:pt x="34970" y="41800"/>
                </a:lnTo>
                <a:lnTo>
                  <a:pt x="34960" y="41800"/>
                </a:lnTo>
                <a:lnTo>
                  <a:pt x="34950" y="41800"/>
                </a:lnTo>
                <a:lnTo>
                  <a:pt x="34950" y="41810"/>
                </a:lnTo>
                <a:lnTo>
                  <a:pt x="34940" y="41810"/>
                </a:lnTo>
                <a:lnTo>
                  <a:pt x="34930" y="41810"/>
                </a:lnTo>
                <a:lnTo>
                  <a:pt x="34920" y="41810"/>
                </a:lnTo>
                <a:lnTo>
                  <a:pt x="34920" y="41820"/>
                </a:lnTo>
                <a:lnTo>
                  <a:pt x="34910" y="41820"/>
                </a:lnTo>
                <a:lnTo>
                  <a:pt x="34900" y="41820"/>
                </a:lnTo>
                <a:lnTo>
                  <a:pt x="34900" y="41830"/>
                </a:lnTo>
                <a:lnTo>
                  <a:pt x="34890" y="41830"/>
                </a:lnTo>
                <a:lnTo>
                  <a:pt x="34890" y="41840"/>
                </a:lnTo>
                <a:lnTo>
                  <a:pt x="34880" y="41840"/>
                </a:lnTo>
                <a:lnTo>
                  <a:pt x="34880" y="41850"/>
                </a:lnTo>
                <a:lnTo>
                  <a:pt x="34870" y="41850"/>
                </a:lnTo>
                <a:lnTo>
                  <a:pt x="34870" y="41860"/>
                </a:lnTo>
                <a:lnTo>
                  <a:pt x="34850" y="41860"/>
                </a:lnTo>
                <a:lnTo>
                  <a:pt x="34850" y="41870"/>
                </a:lnTo>
                <a:lnTo>
                  <a:pt x="34840" y="41870"/>
                </a:lnTo>
                <a:lnTo>
                  <a:pt x="34840" y="41880"/>
                </a:lnTo>
                <a:lnTo>
                  <a:pt x="34830" y="41880"/>
                </a:lnTo>
                <a:lnTo>
                  <a:pt x="34830" y="41890"/>
                </a:lnTo>
                <a:lnTo>
                  <a:pt x="34820" y="41890"/>
                </a:lnTo>
                <a:lnTo>
                  <a:pt x="34820" y="41900"/>
                </a:lnTo>
                <a:lnTo>
                  <a:pt x="34820" y="41910"/>
                </a:lnTo>
                <a:lnTo>
                  <a:pt x="34820" y="41920"/>
                </a:lnTo>
                <a:lnTo>
                  <a:pt x="34830" y="41920"/>
                </a:lnTo>
                <a:lnTo>
                  <a:pt x="34830" y="41930"/>
                </a:lnTo>
                <a:lnTo>
                  <a:pt x="34830" y="41940"/>
                </a:lnTo>
                <a:lnTo>
                  <a:pt x="34840" y="41940"/>
                </a:lnTo>
                <a:lnTo>
                  <a:pt x="34840" y="41950"/>
                </a:lnTo>
                <a:lnTo>
                  <a:pt x="34840" y="41960"/>
                </a:lnTo>
                <a:lnTo>
                  <a:pt x="34840" y="41970"/>
                </a:lnTo>
                <a:lnTo>
                  <a:pt x="34850" y="41970"/>
                </a:lnTo>
                <a:lnTo>
                  <a:pt x="34850" y="41980"/>
                </a:lnTo>
                <a:lnTo>
                  <a:pt x="34860" y="41980"/>
                </a:lnTo>
                <a:lnTo>
                  <a:pt x="34860" y="41990"/>
                </a:lnTo>
                <a:lnTo>
                  <a:pt x="34870" y="41990"/>
                </a:lnTo>
                <a:lnTo>
                  <a:pt x="34870" y="41980"/>
                </a:lnTo>
                <a:lnTo>
                  <a:pt x="34890" y="41980"/>
                </a:lnTo>
                <a:lnTo>
                  <a:pt x="34890" y="41990"/>
                </a:lnTo>
                <a:lnTo>
                  <a:pt x="34900" y="41990"/>
                </a:lnTo>
                <a:lnTo>
                  <a:pt x="34890" y="41990"/>
                </a:lnTo>
                <a:lnTo>
                  <a:pt x="34890" y="42000"/>
                </a:lnTo>
                <a:lnTo>
                  <a:pt x="34860" y="42000"/>
                </a:lnTo>
                <a:lnTo>
                  <a:pt x="34860" y="42010"/>
                </a:lnTo>
                <a:lnTo>
                  <a:pt x="34850" y="42010"/>
                </a:lnTo>
                <a:lnTo>
                  <a:pt x="34850" y="42020"/>
                </a:lnTo>
                <a:lnTo>
                  <a:pt x="34840" y="42020"/>
                </a:lnTo>
                <a:lnTo>
                  <a:pt x="34830" y="42020"/>
                </a:lnTo>
                <a:lnTo>
                  <a:pt x="34830" y="42030"/>
                </a:lnTo>
                <a:lnTo>
                  <a:pt x="34820" y="42030"/>
                </a:lnTo>
                <a:lnTo>
                  <a:pt x="34820" y="42040"/>
                </a:lnTo>
                <a:lnTo>
                  <a:pt x="34810" y="42040"/>
                </a:lnTo>
                <a:lnTo>
                  <a:pt x="34800" y="42040"/>
                </a:lnTo>
                <a:lnTo>
                  <a:pt x="34800" y="42050"/>
                </a:lnTo>
                <a:lnTo>
                  <a:pt x="34790" y="42050"/>
                </a:lnTo>
                <a:lnTo>
                  <a:pt x="34780" y="42050"/>
                </a:lnTo>
                <a:lnTo>
                  <a:pt x="34770" y="42050"/>
                </a:lnTo>
                <a:lnTo>
                  <a:pt x="34760" y="42050"/>
                </a:lnTo>
                <a:lnTo>
                  <a:pt x="34760" y="42040"/>
                </a:lnTo>
                <a:lnTo>
                  <a:pt x="34770" y="42040"/>
                </a:lnTo>
                <a:lnTo>
                  <a:pt x="34770" y="42030"/>
                </a:lnTo>
                <a:lnTo>
                  <a:pt x="34780" y="42030"/>
                </a:lnTo>
                <a:lnTo>
                  <a:pt x="34780" y="42040"/>
                </a:lnTo>
                <a:lnTo>
                  <a:pt x="34790" y="42040"/>
                </a:lnTo>
                <a:lnTo>
                  <a:pt x="34790" y="42030"/>
                </a:lnTo>
                <a:lnTo>
                  <a:pt x="34800" y="42030"/>
                </a:lnTo>
                <a:lnTo>
                  <a:pt x="34810" y="42030"/>
                </a:lnTo>
                <a:lnTo>
                  <a:pt x="34810" y="42020"/>
                </a:lnTo>
                <a:lnTo>
                  <a:pt x="34820" y="42020"/>
                </a:lnTo>
                <a:lnTo>
                  <a:pt x="34820" y="42010"/>
                </a:lnTo>
                <a:lnTo>
                  <a:pt x="34810" y="42010"/>
                </a:lnTo>
                <a:lnTo>
                  <a:pt x="34810" y="42000"/>
                </a:lnTo>
                <a:lnTo>
                  <a:pt x="34810" y="41990"/>
                </a:lnTo>
                <a:lnTo>
                  <a:pt x="34810" y="41980"/>
                </a:lnTo>
                <a:lnTo>
                  <a:pt x="34800" y="41980"/>
                </a:lnTo>
                <a:lnTo>
                  <a:pt x="34810" y="41980"/>
                </a:lnTo>
                <a:lnTo>
                  <a:pt x="34810" y="41970"/>
                </a:lnTo>
                <a:lnTo>
                  <a:pt x="34800" y="41970"/>
                </a:lnTo>
                <a:lnTo>
                  <a:pt x="34780" y="41970"/>
                </a:lnTo>
                <a:lnTo>
                  <a:pt x="34780" y="41980"/>
                </a:lnTo>
                <a:lnTo>
                  <a:pt x="34770" y="41980"/>
                </a:lnTo>
                <a:lnTo>
                  <a:pt x="34770" y="41990"/>
                </a:lnTo>
                <a:lnTo>
                  <a:pt x="34780" y="41990"/>
                </a:lnTo>
                <a:lnTo>
                  <a:pt x="34780" y="42000"/>
                </a:lnTo>
                <a:lnTo>
                  <a:pt x="34770" y="42000"/>
                </a:lnTo>
                <a:lnTo>
                  <a:pt x="34770" y="42010"/>
                </a:lnTo>
                <a:lnTo>
                  <a:pt x="34760" y="42010"/>
                </a:lnTo>
                <a:lnTo>
                  <a:pt x="34760" y="42020"/>
                </a:lnTo>
                <a:lnTo>
                  <a:pt x="34760" y="42030"/>
                </a:lnTo>
                <a:lnTo>
                  <a:pt x="34760" y="42040"/>
                </a:lnTo>
                <a:lnTo>
                  <a:pt x="34760" y="42060"/>
                </a:lnTo>
                <a:lnTo>
                  <a:pt x="34750" y="42060"/>
                </a:lnTo>
                <a:lnTo>
                  <a:pt x="34750" y="42080"/>
                </a:lnTo>
                <a:lnTo>
                  <a:pt x="34760" y="42080"/>
                </a:lnTo>
                <a:lnTo>
                  <a:pt x="34760" y="42090"/>
                </a:lnTo>
                <a:lnTo>
                  <a:pt x="34750" y="42090"/>
                </a:lnTo>
                <a:lnTo>
                  <a:pt x="34740" y="42090"/>
                </a:lnTo>
                <a:lnTo>
                  <a:pt x="34740" y="42100"/>
                </a:lnTo>
                <a:lnTo>
                  <a:pt x="34730" y="42100"/>
                </a:lnTo>
                <a:lnTo>
                  <a:pt x="34720" y="42100"/>
                </a:lnTo>
                <a:lnTo>
                  <a:pt x="34720" y="42110"/>
                </a:lnTo>
                <a:lnTo>
                  <a:pt x="34710" y="42110"/>
                </a:lnTo>
                <a:lnTo>
                  <a:pt x="34710" y="42130"/>
                </a:lnTo>
                <a:lnTo>
                  <a:pt x="34710" y="42140"/>
                </a:lnTo>
                <a:lnTo>
                  <a:pt x="34710" y="42150"/>
                </a:lnTo>
                <a:lnTo>
                  <a:pt x="34720" y="42150"/>
                </a:lnTo>
                <a:lnTo>
                  <a:pt x="34720" y="42160"/>
                </a:lnTo>
                <a:lnTo>
                  <a:pt x="34730" y="42160"/>
                </a:lnTo>
                <a:lnTo>
                  <a:pt x="34730" y="42170"/>
                </a:lnTo>
                <a:lnTo>
                  <a:pt x="34720" y="42170"/>
                </a:lnTo>
                <a:lnTo>
                  <a:pt x="34720" y="42180"/>
                </a:lnTo>
                <a:lnTo>
                  <a:pt x="34710" y="42180"/>
                </a:lnTo>
                <a:lnTo>
                  <a:pt x="34700" y="42180"/>
                </a:lnTo>
                <a:lnTo>
                  <a:pt x="34700" y="42190"/>
                </a:lnTo>
                <a:lnTo>
                  <a:pt x="34690" y="42190"/>
                </a:lnTo>
                <a:lnTo>
                  <a:pt x="34680" y="42190"/>
                </a:lnTo>
                <a:lnTo>
                  <a:pt x="34680" y="42200"/>
                </a:lnTo>
                <a:lnTo>
                  <a:pt x="34670" y="42200"/>
                </a:lnTo>
                <a:lnTo>
                  <a:pt x="34670" y="42210"/>
                </a:lnTo>
                <a:lnTo>
                  <a:pt x="34660" y="42210"/>
                </a:lnTo>
                <a:lnTo>
                  <a:pt x="34660" y="42220"/>
                </a:lnTo>
                <a:lnTo>
                  <a:pt x="34650" y="42220"/>
                </a:lnTo>
                <a:lnTo>
                  <a:pt x="34640" y="42220"/>
                </a:lnTo>
                <a:lnTo>
                  <a:pt x="34640" y="42230"/>
                </a:lnTo>
                <a:lnTo>
                  <a:pt x="34630" y="42230"/>
                </a:lnTo>
                <a:lnTo>
                  <a:pt x="34620" y="42230"/>
                </a:lnTo>
                <a:lnTo>
                  <a:pt x="34620" y="42240"/>
                </a:lnTo>
                <a:lnTo>
                  <a:pt x="34610" y="42240"/>
                </a:lnTo>
                <a:lnTo>
                  <a:pt x="34610" y="42250"/>
                </a:lnTo>
                <a:lnTo>
                  <a:pt x="34590" y="42250"/>
                </a:lnTo>
                <a:lnTo>
                  <a:pt x="34580" y="42250"/>
                </a:lnTo>
                <a:lnTo>
                  <a:pt x="34580" y="42260"/>
                </a:lnTo>
                <a:lnTo>
                  <a:pt x="34570" y="42260"/>
                </a:lnTo>
                <a:lnTo>
                  <a:pt x="34570" y="42270"/>
                </a:lnTo>
                <a:lnTo>
                  <a:pt x="34560" y="42270"/>
                </a:lnTo>
                <a:lnTo>
                  <a:pt x="34550" y="42270"/>
                </a:lnTo>
                <a:lnTo>
                  <a:pt x="34550" y="42280"/>
                </a:lnTo>
                <a:lnTo>
                  <a:pt x="34540" y="42280"/>
                </a:lnTo>
                <a:lnTo>
                  <a:pt x="34530" y="42280"/>
                </a:lnTo>
                <a:lnTo>
                  <a:pt x="34530" y="42290"/>
                </a:lnTo>
                <a:lnTo>
                  <a:pt x="34520" y="42290"/>
                </a:lnTo>
                <a:lnTo>
                  <a:pt x="34510" y="42290"/>
                </a:lnTo>
                <a:lnTo>
                  <a:pt x="34510" y="42300"/>
                </a:lnTo>
                <a:lnTo>
                  <a:pt x="34500" y="42300"/>
                </a:lnTo>
                <a:lnTo>
                  <a:pt x="34500" y="42310"/>
                </a:lnTo>
                <a:lnTo>
                  <a:pt x="34490" y="42310"/>
                </a:lnTo>
                <a:lnTo>
                  <a:pt x="34490" y="42320"/>
                </a:lnTo>
                <a:lnTo>
                  <a:pt x="34480" y="42320"/>
                </a:lnTo>
                <a:lnTo>
                  <a:pt x="34480" y="42330"/>
                </a:lnTo>
                <a:lnTo>
                  <a:pt x="34470" y="42330"/>
                </a:lnTo>
                <a:lnTo>
                  <a:pt x="34470" y="42340"/>
                </a:lnTo>
                <a:lnTo>
                  <a:pt x="34470" y="42350"/>
                </a:lnTo>
                <a:lnTo>
                  <a:pt x="34450" y="42350"/>
                </a:lnTo>
                <a:lnTo>
                  <a:pt x="34450" y="42340"/>
                </a:lnTo>
                <a:lnTo>
                  <a:pt x="34440" y="42340"/>
                </a:lnTo>
                <a:lnTo>
                  <a:pt x="34440" y="42330"/>
                </a:lnTo>
                <a:lnTo>
                  <a:pt x="34430" y="42330"/>
                </a:lnTo>
                <a:lnTo>
                  <a:pt x="34430" y="42340"/>
                </a:lnTo>
                <a:lnTo>
                  <a:pt x="34420" y="42340"/>
                </a:lnTo>
                <a:lnTo>
                  <a:pt x="34410" y="42340"/>
                </a:lnTo>
                <a:lnTo>
                  <a:pt x="34400" y="42340"/>
                </a:lnTo>
                <a:lnTo>
                  <a:pt x="34400" y="42350"/>
                </a:lnTo>
                <a:lnTo>
                  <a:pt x="34390" y="42350"/>
                </a:lnTo>
                <a:lnTo>
                  <a:pt x="34380" y="42350"/>
                </a:lnTo>
                <a:lnTo>
                  <a:pt x="34360" y="42350"/>
                </a:lnTo>
                <a:lnTo>
                  <a:pt x="34360" y="42360"/>
                </a:lnTo>
                <a:lnTo>
                  <a:pt x="34360" y="42370"/>
                </a:lnTo>
                <a:lnTo>
                  <a:pt x="34350" y="42370"/>
                </a:lnTo>
                <a:lnTo>
                  <a:pt x="34350" y="42380"/>
                </a:lnTo>
                <a:lnTo>
                  <a:pt x="34340" y="42380"/>
                </a:lnTo>
                <a:lnTo>
                  <a:pt x="34310" y="42380"/>
                </a:lnTo>
                <a:lnTo>
                  <a:pt x="34300" y="42380"/>
                </a:lnTo>
                <a:lnTo>
                  <a:pt x="34300" y="42390"/>
                </a:lnTo>
                <a:lnTo>
                  <a:pt x="34290" y="42390"/>
                </a:lnTo>
                <a:lnTo>
                  <a:pt x="34280" y="42390"/>
                </a:lnTo>
                <a:lnTo>
                  <a:pt x="34280" y="42400"/>
                </a:lnTo>
                <a:lnTo>
                  <a:pt x="34270" y="42400"/>
                </a:lnTo>
                <a:lnTo>
                  <a:pt x="34260" y="42400"/>
                </a:lnTo>
                <a:lnTo>
                  <a:pt x="34260" y="42410"/>
                </a:lnTo>
                <a:lnTo>
                  <a:pt x="34250" y="42410"/>
                </a:lnTo>
                <a:lnTo>
                  <a:pt x="34250" y="42420"/>
                </a:lnTo>
                <a:lnTo>
                  <a:pt x="34240" y="42420"/>
                </a:lnTo>
                <a:lnTo>
                  <a:pt x="34240" y="42430"/>
                </a:lnTo>
                <a:lnTo>
                  <a:pt x="34230" y="42430"/>
                </a:lnTo>
                <a:lnTo>
                  <a:pt x="34220" y="42430"/>
                </a:lnTo>
                <a:lnTo>
                  <a:pt x="34220" y="42440"/>
                </a:lnTo>
                <a:lnTo>
                  <a:pt x="34210" y="42440"/>
                </a:lnTo>
                <a:lnTo>
                  <a:pt x="34210" y="42450"/>
                </a:lnTo>
                <a:lnTo>
                  <a:pt x="34200" y="42450"/>
                </a:lnTo>
                <a:lnTo>
                  <a:pt x="34190" y="42450"/>
                </a:lnTo>
                <a:lnTo>
                  <a:pt x="34180" y="42450"/>
                </a:lnTo>
                <a:lnTo>
                  <a:pt x="34180" y="42440"/>
                </a:lnTo>
                <a:lnTo>
                  <a:pt x="34180" y="42430"/>
                </a:lnTo>
                <a:lnTo>
                  <a:pt x="34160" y="42430"/>
                </a:lnTo>
                <a:lnTo>
                  <a:pt x="34160" y="42440"/>
                </a:lnTo>
                <a:lnTo>
                  <a:pt x="34140" y="42440"/>
                </a:lnTo>
                <a:lnTo>
                  <a:pt x="34140" y="42430"/>
                </a:lnTo>
                <a:lnTo>
                  <a:pt x="34130" y="42430"/>
                </a:lnTo>
                <a:lnTo>
                  <a:pt x="34120" y="42430"/>
                </a:lnTo>
                <a:lnTo>
                  <a:pt x="34120" y="42450"/>
                </a:lnTo>
                <a:lnTo>
                  <a:pt x="34110" y="42450"/>
                </a:lnTo>
                <a:lnTo>
                  <a:pt x="34110" y="42460"/>
                </a:lnTo>
                <a:lnTo>
                  <a:pt x="34100" y="42460"/>
                </a:lnTo>
                <a:lnTo>
                  <a:pt x="34090" y="42460"/>
                </a:lnTo>
                <a:lnTo>
                  <a:pt x="34090" y="42450"/>
                </a:lnTo>
                <a:lnTo>
                  <a:pt x="34090" y="42440"/>
                </a:lnTo>
                <a:lnTo>
                  <a:pt x="34100" y="42440"/>
                </a:lnTo>
                <a:lnTo>
                  <a:pt x="34100" y="42430"/>
                </a:lnTo>
                <a:lnTo>
                  <a:pt x="34090" y="42430"/>
                </a:lnTo>
                <a:lnTo>
                  <a:pt x="34090" y="42420"/>
                </a:lnTo>
                <a:lnTo>
                  <a:pt x="34090" y="42410"/>
                </a:lnTo>
                <a:lnTo>
                  <a:pt x="34080" y="42410"/>
                </a:lnTo>
                <a:lnTo>
                  <a:pt x="34080" y="42390"/>
                </a:lnTo>
                <a:lnTo>
                  <a:pt x="34080" y="42380"/>
                </a:lnTo>
                <a:lnTo>
                  <a:pt x="34070" y="42380"/>
                </a:lnTo>
                <a:lnTo>
                  <a:pt x="34070" y="42370"/>
                </a:lnTo>
                <a:lnTo>
                  <a:pt x="34050" y="42370"/>
                </a:lnTo>
                <a:lnTo>
                  <a:pt x="34040" y="42370"/>
                </a:lnTo>
                <a:lnTo>
                  <a:pt x="34040" y="42380"/>
                </a:lnTo>
                <a:lnTo>
                  <a:pt x="34040" y="42370"/>
                </a:lnTo>
                <a:lnTo>
                  <a:pt x="34030" y="42370"/>
                </a:lnTo>
                <a:lnTo>
                  <a:pt x="34030" y="42380"/>
                </a:lnTo>
                <a:lnTo>
                  <a:pt x="34020" y="42380"/>
                </a:lnTo>
                <a:lnTo>
                  <a:pt x="34020" y="42370"/>
                </a:lnTo>
                <a:lnTo>
                  <a:pt x="34010" y="42370"/>
                </a:lnTo>
                <a:lnTo>
                  <a:pt x="34010" y="42360"/>
                </a:lnTo>
                <a:lnTo>
                  <a:pt x="33980" y="42360"/>
                </a:lnTo>
                <a:lnTo>
                  <a:pt x="33970" y="42360"/>
                </a:lnTo>
                <a:lnTo>
                  <a:pt x="33970" y="42350"/>
                </a:lnTo>
                <a:lnTo>
                  <a:pt x="33960" y="42350"/>
                </a:lnTo>
                <a:lnTo>
                  <a:pt x="33960" y="42340"/>
                </a:lnTo>
                <a:lnTo>
                  <a:pt x="33960" y="42330"/>
                </a:lnTo>
                <a:lnTo>
                  <a:pt x="33960" y="42320"/>
                </a:lnTo>
                <a:lnTo>
                  <a:pt x="33960" y="42310"/>
                </a:lnTo>
                <a:lnTo>
                  <a:pt x="33970" y="42310"/>
                </a:lnTo>
                <a:lnTo>
                  <a:pt x="33980" y="42310"/>
                </a:lnTo>
                <a:lnTo>
                  <a:pt x="34040" y="42310"/>
                </a:lnTo>
                <a:lnTo>
                  <a:pt x="34050" y="42310"/>
                </a:lnTo>
                <a:lnTo>
                  <a:pt x="34050" y="42300"/>
                </a:lnTo>
                <a:lnTo>
                  <a:pt x="34030" y="42300"/>
                </a:lnTo>
                <a:lnTo>
                  <a:pt x="34030" y="42290"/>
                </a:lnTo>
                <a:lnTo>
                  <a:pt x="34020" y="42290"/>
                </a:lnTo>
                <a:lnTo>
                  <a:pt x="34020" y="42300"/>
                </a:lnTo>
                <a:lnTo>
                  <a:pt x="34010" y="42300"/>
                </a:lnTo>
                <a:lnTo>
                  <a:pt x="33990" y="42300"/>
                </a:lnTo>
                <a:lnTo>
                  <a:pt x="33990" y="42290"/>
                </a:lnTo>
                <a:lnTo>
                  <a:pt x="33980" y="42290"/>
                </a:lnTo>
                <a:lnTo>
                  <a:pt x="33970" y="42290"/>
                </a:lnTo>
                <a:lnTo>
                  <a:pt x="33970" y="42280"/>
                </a:lnTo>
                <a:lnTo>
                  <a:pt x="33960" y="42280"/>
                </a:lnTo>
                <a:lnTo>
                  <a:pt x="33960" y="42270"/>
                </a:lnTo>
                <a:lnTo>
                  <a:pt x="33960" y="42260"/>
                </a:lnTo>
                <a:lnTo>
                  <a:pt x="33960" y="42240"/>
                </a:lnTo>
                <a:lnTo>
                  <a:pt x="33960" y="42230"/>
                </a:lnTo>
                <a:lnTo>
                  <a:pt x="33970" y="42230"/>
                </a:lnTo>
                <a:lnTo>
                  <a:pt x="33970" y="42220"/>
                </a:lnTo>
                <a:lnTo>
                  <a:pt x="33970" y="42200"/>
                </a:lnTo>
                <a:lnTo>
                  <a:pt x="33960" y="42200"/>
                </a:lnTo>
                <a:lnTo>
                  <a:pt x="33960" y="42190"/>
                </a:lnTo>
                <a:lnTo>
                  <a:pt x="33940" y="42190"/>
                </a:lnTo>
                <a:lnTo>
                  <a:pt x="33930" y="42190"/>
                </a:lnTo>
                <a:lnTo>
                  <a:pt x="33930" y="42200"/>
                </a:lnTo>
                <a:lnTo>
                  <a:pt x="33920" y="42200"/>
                </a:lnTo>
                <a:lnTo>
                  <a:pt x="33920" y="42190"/>
                </a:lnTo>
                <a:lnTo>
                  <a:pt x="33910" y="42190"/>
                </a:lnTo>
                <a:lnTo>
                  <a:pt x="33900" y="42190"/>
                </a:lnTo>
                <a:lnTo>
                  <a:pt x="33900" y="42180"/>
                </a:lnTo>
                <a:lnTo>
                  <a:pt x="33880" y="42180"/>
                </a:lnTo>
                <a:lnTo>
                  <a:pt x="33880" y="42160"/>
                </a:lnTo>
                <a:lnTo>
                  <a:pt x="33880" y="42140"/>
                </a:lnTo>
                <a:lnTo>
                  <a:pt x="33870" y="42140"/>
                </a:lnTo>
                <a:lnTo>
                  <a:pt x="33870" y="42130"/>
                </a:lnTo>
                <a:lnTo>
                  <a:pt x="33860" y="42130"/>
                </a:lnTo>
                <a:lnTo>
                  <a:pt x="33860" y="42140"/>
                </a:lnTo>
                <a:lnTo>
                  <a:pt x="33860" y="42150"/>
                </a:lnTo>
                <a:lnTo>
                  <a:pt x="33850" y="42150"/>
                </a:lnTo>
                <a:lnTo>
                  <a:pt x="33850" y="42160"/>
                </a:lnTo>
                <a:lnTo>
                  <a:pt x="33850" y="42170"/>
                </a:lnTo>
                <a:lnTo>
                  <a:pt x="33830" y="42170"/>
                </a:lnTo>
                <a:lnTo>
                  <a:pt x="33830" y="42160"/>
                </a:lnTo>
                <a:lnTo>
                  <a:pt x="33820" y="42160"/>
                </a:lnTo>
                <a:lnTo>
                  <a:pt x="33820" y="42170"/>
                </a:lnTo>
                <a:lnTo>
                  <a:pt x="33810" y="42170"/>
                </a:lnTo>
                <a:lnTo>
                  <a:pt x="33820" y="42170"/>
                </a:lnTo>
                <a:lnTo>
                  <a:pt x="33820" y="42180"/>
                </a:lnTo>
                <a:lnTo>
                  <a:pt x="33820" y="42190"/>
                </a:lnTo>
                <a:lnTo>
                  <a:pt x="33820" y="42200"/>
                </a:lnTo>
                <a:lnTo>
                  <a:pt x="33830" y="42200"/>
                </a:lnTo>
                <a:lnTo>
                  <a:pt x="33830" y="42210"/>
                </a:lnTo>
                <a:lnTo>
                  <a:pt x="33830" y="42230"/>
                </a:lnTo>
                <a:lnTo>
                  <a:pt x="33830" y="42240"/>
                </a:lnTo>
                <a:lnTo>
                  <a:pt x="33830" y="42250"/>
                </a:lnTo>
                <a:lnTo>
                  <a:pt x="33820" y="42250"/>
                </a:lnTo>
                <a:lnTo>
                  <a:pt x="33820" y="42270"/>
                </a:lnTo>
                <a:lnTo>
                  <a:pt x="33820" y="42280"/>
                </a:lnTo>
                <a:lnTo>
                  <a:pt x="33820" y="42290"/>
                </a:lnTo>
                <a:lnTo>
                  <a:pt x="33810" y="42290"/>
                </a:lnTo>
                <a:lnTo>
                  <a:pt x="33810" y="42300"/>
                </a:lnTo>
                <a:lnTo>
                  <a:pt x="33800" y="42300"/>
                </a:lnTo>
                <a:lnTo>
                  <a:pt x="33800" y="42310"/>
                </a:lnTo>
                <a:lnTo>
                  <a:pt x="33800" y="42320"/>
                </a:lnTo>
                <a:lnTo>
                  <a:pt x="33800" y="42330"/>
                </a:lnTo>
                <a:lnTo>
                  <a:pt x="33790" y="42330"/>
                </a:lnTo>
                <a:lnTo>
                  <a:pt x="33790" y="42340"/>
                </a:lnTo>
                <a:lnTo>
                  <a:pt x="33790" y="42350"/>
                </a:lnTo>
                <a:lnTo>
                  <a:pt x="33780" y="42350"/>
                </a:lnTo>
                <a:lnTo>
                  <a:pt x="33770" y="42350"/>
                </a:lnTo>
                <a:lnTo>
                  <a:pt x="33770" y="42360"/>
                </a:lnTo>
                <a:lnTo>
                  <a:pt x="33760" y="42360"/>
                </a:lnTo>
                <a:lnTo>
                  <a:pt x="33760" y="42370"/>
                </a:lnTo>
                <a:lnTo>
                  <a:pt x="33750" y="42370"/>
                </a:lnTo>
                <a:lnTo>
                  <a:pt x="33740" y="42370"/>
                </a:lnTo>
                <a:lnTo>
                  <a:pt x="33740" y="42380"/>
                </a:lnTo>
                <a:lnTo>
                  <a:pt x="33730" y="42380"/>
                </a:lnTo>
                <a:lnTo>
                  <a:pt x="33720" y="42380"/>
                </a:lnTo>
                <a:lnTo>
                  <a:pt x="33720" y="42390"/>
                </a:lnTo>
                <a:lnTo>
                  <a:pt x="33710" y="42390"/>
                </a:lnTo>
                <a:lnTo>
                  <a:pt x="33700" y="42390"/>
                </a:lnTo>
                <a:lnTo>
                  <a:pt x="33700" y="42400"/>
                </a:lnTo>
                <a:lnTo>
                  <a:pt x="33690" y="42400"/>
                </a:lnTo>
                <a:lnTo>
                  <a:pt x="33690" y="42410"/>
                </a:lnTo>
                <a:lnTo>
                  <a:pt x="33680" y="42410"/>
                </a:lnTo>
                <a:lnTo>
                  <a:pt x="33680" y="42420"/>
                </a:lnTo>
                <a:lnTo>
                  <a:pt x="33670" y="42420"/>
                </a:lnTo>
                <a:lnTo>
                  <a:pt x="33670" y="42430"/>
                </a:lnTo>
                <a:lnTo>
                  <a:pt x="33660" y="42430"/>
                </a:lnTo>
                <a:lnTo>
                  <a:pt x="33650" y="42430"/>
                </a:lnTo>
                <a:lnTo>
                  <a:pt x="33620" y="42430"/>
                </a:lnTo>
                <a:lnTo>
                  <a:pt x="33620" y="42440"/>
                </a:lnTo>
                <a:lnTo>
                  <a:pt x="33610" y="42440"/>
                </a:lnTo>
                <a:lnTo>
                  <a:pt x="33580" y="42440"/>
                </a:lnTo>
                <a:lnTo>
                  <a:pt x="33580" y="42430"/>
                </a:lnTo>
                <a:lnTo>
                  <a:pt x="33580" y="42440"/>
                </a:lnTo>
                <a:lnTo>
                  <a:pt x="33570" y="42440"/>
                </a:lnTo>
                <a:lnTo>
                  <a:pt x="33570" y="42430"/>
                </a:lnTo>
                <a:lnTo>
                  <a:pt x="33560" y="42430"/>
                </a:lnTo>
                <a:lnTo>
                  <a:pt x="33560" y="42440"/>
                </a:lnTo>
                <a:lnTo>
                  <a:pt x="33540" y="42440"/>
                </a:lnTo>
                <a:lnTo>
                  <a:pt x="33510" y="42440"/>
                </a:lnTo>
                <a:lnTo>
                  <a:pt x="33490" y="42440"/>
                </a:lnTo>
                <a:lnTo>
                  <a:pt x="33490" y="42450"/>
                </a:lnTo>
                <a:lnTo>
                  <a:pt x="33480" y="42450"/>
                </a:lnTo>
                <a:lnTo>
                  <a:pt x="33470" y="42450"/>
                </a:lnTo>
                <a:lnTo>
                  <a:pt x="33470" y="42460"/>
                </a:lnTo>
                <a:lnTo>
                  <a:pt x="33470" y="42470"/>
                </a:lnTo>
                <a:lnTo>
                  <a:pt x="33460" y="42470"/>
                </a:lnTo>
                <a:lnTo>
                  <a:pt x="33460" y="42480"/>
                </a:lnTo>
                <a:lnTo>
                  <a:pt x="33450" y="42480"/>
                </a:lnTo>
                <a:lnTo>
                  <a:pt x="33450" y="42490"/>
                </a:lnTo>
                <a:lnTo>
                  <a:pt x="33440" y="42490"/>
                </a:lnTo>
                <a:lnTo>
                  <a:pt x="33440" y="42500"/>
                </a:lnTo>
                <a:lnTo>
                  <a:pt x="33440" y="42510"/>
                </a:lnTo>
                <a:lnTo>
                  <a:pt x="33430" y="42510"/>
                </a:lnTo>
                <a:lnTo>
                  <a:pt x="33430" y="42520"/>
                </a:lnTo>
                <a:lnTo>
                  <a:pt x="33420" y="42520"/>
                </a:lnTo>
                <a:lnTo>
                  <a:pt x="33420" y="42530"/>
                </a:lnTo>
                <a:lnTo>
                  <a:pt x="33420" y="42540"/>
                </a:lnTo>
                <a:lnTo>
                  <a:pt x="33410" y="42540"/>
                </a:lnTo>
                <a:lnTo>
                  <a:pt x="33410" y="42550"/>
                </a:lnTo>
                <a:lnTo>
                  <a:pt x="33400" y="42550"/>
                </a:lnTo>
                <a:lnTo>
                  <a:pt x="33400" y="42560"/>
                </a:lnTo>
                <a:lnTo>
                  <a:pt x="33390" y="42560"/>
                </a:lnTo>
                <a:lnTo>
                  <a:pt x="33390" y="42570"/>
                </a:lnTo>
                <a:lnTo>
                  <a:pt x="33390" y="42580"/>
                </a:lnTo>
                <a:lnTo>
                  <a:pt x="33390" y="42590"/>
                </a:lnTo>
                <a:lnTo>
                  <a:pt x="33380" y="42590"/>
                </a:lnTo>
                <a:lnTo>
                  <a:pt x="33380" y="42600"/>
                </a:lnTo>
                <a:lnTo>
                  <a:pt x="33370" y="42600"/>
                </a:lnTo>
                <a:lnTo>
                  <a:pt x="33370" y="42610"/>
                </a:lnTo>
                <a:lnTo>
                  <a:pt x="33360" y="42610"/>
                </a:lnTo>
                <a:lnTo>
                  <a:pt x="33300" y="42610"/>
                </a:lnTo>
                <a:lnTo>
                  <a:pt x="33300" y="42620"/>
                </a:lnTo>
                <a:lnTo>
                  <a:pt x="33290" y="42620"/>
                </a:lnTo>
                <a:lnTo>
                  <a:pt x="33290" y="42630"/>
                </a:lnTo>
                <a:lnTo>
                  <a:pt x="33280" y="42630"/>
                </a:lnTo>
                <a:lnTo>
                  <a:pt x="33280" y="42640"/>
                </a:lnTo>
                <a:lnTo>
                  <a:pt x="33270" y="42640"/>
                </a:lnTo>
                <a:lnTo>
                  <a:pt x="33270" y="42650"/>
                </a:lnTo>
                <a:lnTo>
                  <a:pt x="33250" y="42650"/>
                </a:lnTo>
                <a:lnTo>
                  <a:pt x="33240" y="42650"/>
                </a:lnTo>
                <a:lnTo>
                  <a:pt x="33220" y="42650"/>
                </a:lnTo>
                <a:lnTo>
                  <a:pt x="33200" y="42650"/>
                </a:lnTo>
                <a:lnTo>
                  <a:pt x="33200" y="42660"/>
                </a:lnTo>
                <a:lnTo>
                  <a:pt x="33190" y="42660"/>
                </a:lnTo>
                <a:lnTo>
                  <a:pt x="33190" y="42650"/>
                </a:lnTo>
                <a:lnTo>
                  <a:pt x="33190" y="42660"/>
                </a:lnTo>
                <a:lnTo>
                  <a:pt x="33180" y="42660"/>
                </a:lnTo>
                <a:lnTo>
                  <a:pt x="33170" y="42660"/>
                </a:lnTo>
                <a:lnTo>
                  <a:pt x="33170" y="42670"/>
                </a:lnTo>
                <a:lnTo>
                  <a:pt x="33160" y="42670"/>
                </a:lnTo>
                <a:lnTo>
                  <a:pt x="33160" y="42680"/>
                </a:lnTo>
                <a:lnTo>
                  <a:pt x="33150" y="42680"/>
                </a:lnTo>
                <a:lnTo>
                  <a:pt x="33140" y="42680"/>
                </a:lnTo>
                <a:lnTo>
                  <a:pt x="33140" y="42690"/>
                </a:lnTo>
                <a:lnTo>
                  <a:pt x="33130" y="42690"/>
                </a:lnTo>
                <a:lnTo>
                  <a:pt x="33120" y="42690"/>
                </a:lnTo>
                <a:lnTo>
                  <a:pt x="33110" y="42690"/>
                </a:lnTo>
                <a:lnTo>
                  <a:pt x="33100" y="42690"/>
                </a:lnTo>
                <a:lnTo>
                  <a:pt x="33100" y="42700"/>
                </a:lnTo>
                <a:lnTo>
                  <a:pt x="33110" y="42700"/>
                </a:lnTo>
                <a:lnTo>
                  <a:pt x="33110" y="42710"/>
                </a:lnTo>
                <a:lnTo>
                  <a:pt x="33120" y="42710"/>
                </a:lnTo>
                <a:lnTo>
                  <a:pt x="33120" y="42720"/>
                </a:lnTo>
                <a:lnTo>
                  <a:pt x="33120" y="42730"/>
                </a:lnTo>
                <a:lnTo>
                  <a:pt x="33130" y="42730"/>
                </a:lnTo>
                <a:lnTo>
                  <a:pt x="33130" y="42740"/>
                </a:lnTo>
                <a:lnTo>
                  <a:pt x="33140" y="42740"/>
                </a:lnTo>
                <a:lnTo>
                  <a:pt x="33140" y="42750"/>
                </a:lnTo>
                <a:lnTo>
                  <a:pt x="33150" y="42750"/>
                </a:lnTo>
                <a:lnTo>
                  <a:pt x="33170" y="42750"/>
                </a:lnTo>
                <a:lnTo>
                  <a:pt x="33170" y="42760"/>
                </a:lnTo>
                <a:lnTo>
                  <a:pt x="33180" y="42760"/>
                </a:lnTo>
                <a:lnTo>
                  <a:pt x="33180" y="42750"/>
                </a:lnTo>
                <a:lnTo>
                  <a:pt x="33200" y="42750"/>
                </a:lnTo>
                <a:lnTo>
                  <a:pt x="33200" y="42760"/>
                </a:lnTo>
                <a:lnTo>
                  <a:pt x="33210" y="42760"/>
                </a:lnTo>
                <a:lnTo>
                  <a:pt x="33210" y="42750"/>
                </a:lnTo>
                <a:lnTo>
                  <a:pt x="33210" y="42770"/>
                </a:lnTo>
                <a:lnTo>
                  <a:pt x="33210" y="42780"/>
                </a:lnTo>
                <a:lnTo>
                  <a:pt x="33200" y="42780"/>
                </a:lnTo>
                <a:lnTo>
                  <a:pt x="33200" y="42790"/>
                </a:lnTo>
                <a:lnTo>
                  <a:pt x="33200" y="42800"/>
                </a:lnTo>
                <a:lnTo>
                  <a:pt x="33190" y="42800"/>
                </a:lnTo>
                <a:lnTo>
                  <a:pt x="33190" y="42830"/>
                </a:lnTo>
                <a:lnTo>
                  <a:pt x="33200" y="42830"/>
                </a:lnTo>
                <a:lnTo>
                  <a:pt x="33190" y="42830"/>
                </a:lnTo>
                <a:lnTo>
                  <a:pt x="33190" y="42840"/>
                </a:lnTo>
                <a:lnTo>
                  <a:pt x="33200" y="42840"/>
                </a:lnTo>
                <a:lnTo>
                  <a:pt x="33200" y="42850"/>
                </a:lnTo>
                <a:lnTo>
                  <a:pt x="33200" y="42860"/>
                </a:lnTo>
                <a:lnTo>
                  <a:pt x="33210" y="42860"/>
                </a:lnTo>
                <a:lnTo>
                  <a:pt x="33210" y="42870"/>
                </a:lnTo>
                <a:lnTo>
                  <a:pt x="33220" y="42870"/>
                </a:lnTo>
                <a:lnTo>
                  <a:pt x="33220" y="42880"/>
                </a:lnTo>
                <a:lnTo>
                  <a:pt x="33230" y="42880"/>
                </a:lnTo>
                <a:lnTo>
                  <a:pt x="33250" y="42880"/>
                </a:lnTo>
                <a:lnTo>
                  <a:pt x="33260" y="42880"/>
                </a:lnTo>
                <a:lnTo>
                  <a:pt x="33270" y="42880"/>
                </a:lnTo>
                <a:lnTo>
                  <a:pt x="33280" y="42880"/>
                </a:lnTo>
                <a:lnTo>
                  <a:pt x="33280" y="42890"/>
                </a:lnTo>
                <a:lnTo>
                  <a:pt x="33290" y="42890"/>
                </a:lnTo>
                <a:lnTo>
                  <a:pt x="33310" y="42890"/>
                </a:lnTo>
                <a:lnTo>
                  <a:pt x="33320" y="42890"/>
                </a:lnTo>
                <a:lnTo>
                  <a:pt x="33320" y="42900"/>
                </a:lnTo>
                <a:lnTo>
                  <a:pt x="33330" y="42900"/>
                </a:lnTo>
                <a:lnTo>
                  <a:pt x="33350" y="42900"/>
                </a:lnTo>
                <a:lnTo>
                  <a:pt x="33350" y="42910"/>
                </a:lnTo>
                <a:lnTo>
                  <a:pt x="33360" y="42910"/>
                </a:lnTo>
                <a:lnTo>
                  <a:pt x="33360" y="42920"/>
                </a:lnTo>
                <a:lnTo>
                  <a:pt x="33370" y="42920"/>
                </a:lnTo>
                <a:lnTo>
                  <a:pt x="33370" y="42930"/>
                </a:lnTo>
                <a:lnTo>
                  <a:pt x="33380" y="42930"/>
                </a:lnTo>
                <a:lnTo>
                  <a:pt x="33380" y="42940"/>
                </a:lnTo>
                <a:lnTo>
                  <a:pt x="33390" y="42940"/>
                </a:lnTo>
                <a:lnTo>
                  <a:pt x="33400" y="42940"/>
                </a:lnTo>
                <a:lnTo>
                  <a:pt x="33400" y="42950"/>
                </a:lnTo>
                <a:lnTo>
                  <a:pt x="33410" y="42950"/>
                </a:lnTo>
                <a:lnTo>
                  <a:pt x="33410" y="42960"/>
                </a:lnTo>
                <a:lnTo>
                  <a:pt x="33420" y="42960"/>
                </a:lnTo>
                <a:lnTo>
                  <a:pt x="33420" y="42970"/>
                </a:lnTo>
                <a:lnTo>
                  <a:pt x="33430" y="42970"/>
                </a:lnTo>
                <a:lnTo>
                  <a:pt x="33430" y="42980"/>
                </a:lnTo>
                <a:lnTo>
                  <a:pt x="33440" y="42980"/>
                </a:lnTo>
                <a:lnTo>
                  <a:pt x="33440" y="42970"/>
                </a:lnTo>
                <a:lnTo>
                  <a:pt x="33470" y="42970"/>
                </a:lnTo>
                <a:lnTo>
                  <a:pt x="33480" y="42970"/>
                </a:lnTo>
                <a:lnTo>
                  <a:pt x="33480" y="42960"/>
                </a:lnTo>
                <a:lnTo>
                  <a:pt x="33490" y="42960"/>
                </a:lnTo>
                <a:lnTo>
                  <a:pt x="33490" y="42970"/>
                </a:lnTo>
                <a:lnTo>
                  <a:pt x="33490" y="42980"/>
                </a:lnTo>
                <a:lnTo>
                  <a:pt x="33490" y="42990"/>
                </a:lnTo>
                <a:lnTo>
                  <a:pt x="33480" y="42990"/>
                </a:lnTo>
                <a:lnTo>
                  <a:pt x="33460" y="42990"/>
                </a:lnTo>
                <a:lnTo>
                  <a:pt x="33460" y="43000"/>
                </a:lnTo>
                <a:lnTo>
                  <a:pt x="33440" y="43000"/>
                </a:lnTo>
                <a:lnTo>
                  <a:pt x="33430" y="43000"/>
                </a:lnTo>
                <a:lnTo>
                  <a:pt x="33430" y="43020"/>
                </a:lnTo>
                <a:lnTo>
                  <a:pt x="33420" y="43020"/>
                </a:lnTo>
                <a:lnTo>
                  <a:pt x="33420" y="43030"/>
                </a:lnTo>
                <a:lnTo>
                  <a:pt x="33420" y="43050"/>
                </a:lnTo>
                <a:lnTo>
                  <a:pt x="33410" y="43050"/>
                </a:lnTo>
                <a:lnTo>
                  <a:pt x="33410" y="43060"/>
                </a:lnTo>
                <a:lnTo>
                  <a:pt x="33410" y="43070"/>
                </a:lnTo>
                <a:lnTo>
                  <a:pt x="33400" y="43070"/>
                </a:lnTo>
                <a:lnTo>
                  <a:pt x="33400" y="43080"/>
                </a:lnTo>
                <a:lnTo>
                  <a:pt x="33410" y="43080"/>
                </a:lnTo>
                <a:lnTo>
                  <a:pt x="33410" y="43090"/>
                </a:lnTo>
                <a:lnTo>
                  <a:pt x="33400" y="43090"/>
                </a:lnTo>
                <a:lnTo>
                  <a:pt x="33400" y="43110"/>
                </a:lnTo>
                <a:lnTo>
                  <a:pt x="33400" y="43120"/>
                </a:lnTo>
                <a:lnTo>
                  <a:pt x="33400" y="43130"/>
                </a:lnTo>
                <a:lnTo>
                  <a:pt x="33380" y="43130"/>
                </a:lnTo>
                <a:lnTo>
                  <a:pt x="33380" y="43120"/>
                </a:lnTo>
                <a:lnTo>
                  <a:pt x="33360" y="43120"/>
                </a:lnTo>
                <a:lnTo>
                  <a:pt x="33360" y="43110"/>
                </a:lnTo>
                <a:lnTo>
                  <a:pt x="33360" y="43100"/>
                </a:lnTo>
                <a:lnTo>
                  <a:pt x="33360" y="43090"/>
                </a:lnTo>
                <a:lnTo>
                  <a:pt x="33360" y="43080"/>
                </a:lnTo>
                <a:lnTo>
                  <a:pt x="33360" y="43070"/>
                </a:lnTo>
                <a:lnTo>
                  <a:pt x="33370" y="43070"/>
                </a:lnTo>
                <a:lnTo>
                  <a:pt x="33370" y="43060"/>
                </a:lnTo>
                <a:lnTo>
                  <a:pt x="33370" y="43040"/>
                </a:lnTo>
                <a:lnTo>
                  <a:pt x="33370" y="43030"/>
                </a:lnTo>
                <a:lnTo>
                  <a:pt x="33370" y="43020"/>
                </a:lnTo>
                <a:lnTo>
                  <a:pt x="33360" y="43020"/>
                </a:lnTo>
                <a:lnTo>
                  <a:pt x="33360" y="43010"/>
                </a:lnTo>
                <a:lnTo>
                  <a:pt x="33340" y="43010"/>
                </a:lnTo>
                <a:lnTo>
                  <a:pt x="33340" y="43020"/>
                </a:lnTo>
                <a:lnTo>
                  <a:pt x="33330" y="43020"/>
                </a:lnTo>
                <a:lnTo>
                  <a:pt x="33330" y="43030"/>
                </a:lnTo>
                <a:lnTo>
                  <a:pt x="33320" y="43030"/>
                </a:lnTo>
                <a:lnTo>
                  <a:pt x="33320" y="43040"/>
                </a:lnTo>
                <a:lnTo>
                  <a:pt x="33310" y="43040"/>
                </a:lnTo>
                <a:lnTo>
                  <a:pt x="33310" y="43050"/>
                </a:lnTo>
                <a:lnTo>
                  <a:pt x="33290" y="43050"/>
                </a:lnTo>
                <a:lnTo>
                  <a:pt x="33290" y="43060"/>
                </a:lnTo>
                <a:lnTo>
                  <a:pt x="33290" y="43070"/>
                </a:lnTo>
                <a:lnTo>
                  <a:pt x="33290" y="43080"/>
                </a:lnTo>
                <a:lnTo>
                  <a:pt x="33280" y="43080"/>
                </a:lnTo>
                <a:lnTo>
                  <a:pt x="33280" y="43070"/>
                </a:lnTo>
                <a:lnTo>
                  <a:pt x="33280" y="43060"/>
                </a:lnTo>
                <a:lnTo>
                  <a:pt x="33250" y="43060"/>
                </a:lnTo>
                <a:lnTo>
                  <a:pt x="33230" y="43060"/>
                </a:lnTo>
                <a:lnTo>
                  <a:pt x="33220" y="43060"/>
                </a:lnTo>
                <a:lnTo>
                  <a:pt x="33160" y="43060"/>
                </a:lnTo>
                <a:lnTo>
                  <a:pt x="33150" y="43060"/>
                </a:lnTo>
                <a:lnTo>
                  <a:pt x="33150" y="43070"/>
                </a:lnTo>
                <a:lnTo>
                  <a:pt x="33140" y="43070"/>
                </a:lnTo>
                <a:lnTo>
                  <a:pt x="33140" y="43090"/>
                </a:lnTo>
                <a:lnTo>
                  <a:pt x="33150" y="43090"/>
                </a:lnTo>
                <a:lnTo>
                  <a:pt x="33150" y="43100"/>
                </a:lnTo>
                <a:lnTo>
                  <a:pt x="33150" y="43110"/>
                </a:lnTo>
                <a:lnTo>
                  <a:pt x="33140" y="43110"/>
                </a:lnTo>
                <a:lnTo>
                  <a:pt x="33130" y="43110"/>
                </a:lnTo>
                <a:lnTo>
                  <a:pt x="33130" y="43120"/>
                </a:lnTo>
                <a:lnTo>
                  <a:pt x="33110" y="43120"/>
                </a:lnTo>
                <a:lnTo>
                  <a:pt x="33110" y="43130"/>
                </a:lnTo>
                <a:lnTo>
                  <a:pt x="33080" y="43130"/>
                </a:lnTo>
                <a:lnTo>
                  <a:pt x="33070" y="43130"/>
                </a:lnTo>
                <a:lnTo>
                  <a:pt x="33060" y="43130"/>
                </a:lnTo>
                <a:lnTo>
                  <a:pt x="33060" y="43120"/>
                </a:lnTo>
                <a:lnTo>
                  <a:pt x="33040" y="43120"/>
                </a:lnTo>
                <a:lnTo>
                  <a:pt x="33020" y="43120"/>
                </a:lnTo>
                <a:lnTo>
                  <a:pt x="33000" y="43120"/>
                </a:lnTo>
                <a:lnTo>
                  <a:pt x="33000" y="43130"/>
                </a:lnTo>
                <a:lnTo>
                  <a:pt x="32990" y="43130"/>
                </a:lnTo>
                <a:lnTo>
                  <a:pt x="32990" y="43120"/>
                </a:lnTo>
                <a:lnTo>
                  <a:pt x="32980" y="43120"/>
                </a:lnTo>
                <a:lnTo>
                  <a:pt x="32980" y="43110"/>
                </a:lnTo>
                <a:lnTo>
                  <a:pt x="32980" y="43100"/>
                </a:lnTo>
                <a:lnTo>
                  <a:pt x="32970" y="43100"/>
                </a:lnTo>
                <a:lnTo>
                  <a:pt x="32970" y="43090"/>
                </a:lnTo>
                <a:lnTo>
                  <a:pt x="32970" y="43070"/>
                </a:lnTo>
                <a:lnTo>
                  <a:pt x="32970" y="43050"/>
                </a:lnTo>
                <a:lnTo>
                  <a:pt x="32960" y="43050"/>
                </a:lnTo>
                <a:lnTo>
                  <a:pt x="32960" y="43040"/>
                </a:lnTo>
                <a:lnTo>
                  <a:pt x="32950" y="43040"/>
                </a:lnTo>
                <a:lnTo>
                  <a:pt x="32950" y="43030"/>
                </a:lnTo>
                <a:lnTo>
                  <a:pt x="32940" y="43030"/>
                </a:lnTo>
                <a:lnTo>
                  <a:pt x="32940" y="43020"/>
                </a:lnTo>
                <a:lnTo>
                  <a:pt x="32930" y="43020"/>
                </a:lnTo>
                <a:lnTo>
                  <a:pt x="32910" y="43020"/>
                </a:lnTo>
                <a:lnTo>
                  <a:pt x="32910" y="43010"/>
                </a:lnTo>
                <a:lnTo>
                  <a:pt x="32890" y="43010"/>
                </a:lnTo>
                <a:lnTo>
                  <a:pt x="32880" y="43010"/>
                </a:lnTo>
                <a:lnTo>
                  <a:pt x="32880" y="43000"/>
                </a:lnTo>
                <a:lnTo>
                  <a:pt x="32880" y="42980"/>
                </a:lnTo>
                <a:lnTo>
                  <a:pt x="32870" y="42980"/>
                </a:lnTo>
                <a:lnTo>
                  <a:pt x="32870" y="42970"/>
                </a:lnTo>
                <a:lnTo>
                  <a:pt x="32870" y="42950"/>
                </a:lnTo>
                <a:lnTo>
                  <a:pt x="32880" y="42950"/>
                </a:lnTo>
                <a:lnTo>
                  <a:pt x="32880" y="42940"/>
                </a:lnTo>
                <a:lnTo>
                  <a:pt x="32880" y="42930"/>
                </a:lnTo>
                <a:lnTo>
                  <a:pt x="32870" y="42930"/>
                </a:lnTo>
                <a:lnTo>
                  <a:pt x="32870" y="42900"/>
                </a:lnTo>
                <a:lnTo>
                  <a:pt x="32860" y="42900"/>
                </a:lnTo>
                <a:lnTo>
                  <a:pt x="32860" y="42890"/>
                </a:lnTo>
                <a:lnTo>
                  <a:pt x="32850" y="42890"/>
                </a:lnTo>
                <a:lnTo>
                  <a:pt x="32840" y="42890"/>
                </a:lnTo>
                <a:lnTo>
                  <a:pt x="32840" y="42880"/>
                </a:lnTo>
                <a:lnTo>
                  <a:pt x="32840" y="42870"/>
                </a:lnTo>
                <a:lnTo>
                  <a:pt x="32820" y="42870"/>
                </a:lnTo>
                <a:lnTo>
                  <a:pt x="32810" y="42870"/>
                </a:lnTo>
                <a:lnTo>
                  <a:pt x="32810" y="42860"/>
                </a:lnTo>
                <a:lnTo>
                  <a:pt x="32800" y="42860"/>
                </a:lnTo>
                <a:lnTo>
                  <a:pt x="32800" y="42850"/>
                </a:lnTo>
                <a:lnTo>
                  <a:pt x="32790" y="42850"/>
                </a:lnTo>
                <a:lnTo>
                  <a:pt x="32790" y="42840"/>
                </a:lnTo>
                <a:lnTo>
                  <a:pt x="32790" y="42830"/>
                </a:lnTo>
                <a:lnTo>
                  <a:pt x="32790" y="42820"/>
                </a:lnTo>
                <a:lnTo>
                  <a:pt x="32790" y="42810"/>
                </a:lnTo>
                <a:lnTo>
                  <a:pt x="32790" y="42800"/>
                </a:lnTo>
                <a:lnTo>
                  <a:pt x="32780" y="42800"/>
                </a:lnTo>
                <a:lnTo>
                  <a:pt x="32780" y="42790"/>
                </a:lnTo>
                <a:lnTo>
                  <a:pt x="32790" y="42790"/>
                </a:lnTo>
                <a:lnTo>
                  <a:pt x="32790" y="42780"/>
                </a:lnTo>
                <a:lnTo>
                  <a:pt x="32780" y="42780"/>
                </a:lnTo>
                <a:lnTo>
                  <a:pt x="32780" y="42770"/>
                </a:lnTo>
                <a:lnTo>
                  <a:pt x="32780" y="42760"/>
                </a:lnTo>
                <a:lnTo>
                  <a:pt x="32770" y="42760"/>
                </a:lnTo>
                <a:lnTo>
                  <a:pt x="32770" y="42750"/>
                </a:lnTo>
                <a:lnTo>
                  <a:pt x="32760" y="42750"/>
                </a:lnTo>
                <a:lnTo>
                  <a:pt x="32760" y="42740"/>
                </a:lnTo>
                <a:lnTo>
                  <a:pt x="32760" y="42720"/>
                </a:lnTo>
                <a:lnTo>
                  <a:pt x="32760" y="42700"/>
                </a:lnTo>
                <a:lnTo>
                  <a:pt x="32760" y="42690"/>
                </a:lnTo>
                <a:lnTo>
                  <a:pt x="32770" y="42690"/>
                </a:lnTo>
                <a:lnTo>
                  <a:pt x="32770" y="42680"/>
                </a:lnTo>
                <a:lnTo>
                  <a:pt x="32760" y="42680"/>
                </a:lnTo>
                <a:lnTo>
                  <a:pt x="32760" y="42670"/>
                </a:lnTo>
                <a:lnTo>
                  <a:pt x="32770" y="42670"/>
                </a:lnTo>
                <a:lnTo>
                  <a:pt x="32760" y="42670"/>
                </a:lnTo>
                <a:lnTo>
                  <a:pt x="32760" y="42660"/>
                </a:lnTo>
                <a:lnTo>
                  <a:pt x="32760" y="42650"/>
                </a:lnTo>
                <a:lnTo>
                  <a:pt x="32760" y="42640"/>
                </a:lnTo>
                <a:lnTo>
                  <a:pt x="32760" y="42620"/>
                </a:lnTo>
                <a:lnTo>
                  <a:pt x="32750" y="42620"/>
                </a:lnTo>
                <a:lnTo>
                  <a:pt x="32760" y="42620"/>
                </a:lnTo>
                <a:lnTo>
                  <a:pt x="32760" y="42610"/>
                </a:lnTo>
                <a:lnTo>
                  <a:pt x="32750" y="42610"/>
                </a:lnTo>
                <a:lnTo>
                  <a:pt x="32750" y="42600"/>
                </a:lnTo>
                <a:lnTo>
                  <a:pt x="32750" y="42570"/>
                </a:lnTo>
                <a:lnTo>
                  <a:pt x="32750" y="42550"/>
                </a:lnTo>
                <a:lnTo>
                  <a:pt x="32750" y="42530"/>
                </a:lnTo>
                <a:lnTo>
                  <a:pt x="32740" y="42530"/>
                </a:lnTo>
                <a:lnTo>
                  <a:pt x="32750" y="42530"/>
                </a:lnTo>
                <a:lnTo>
                  <a:pt x="32750" y="42520"/>
                </a:lnTo>
                <a:lnTo>
                  <a:pt x="32740" y="42520"/>
                </a:lnTo>
                <a:lnTo>
                  <a:pt x="32740" y="42510"/>
                </a:lnTo>
                <a:lnTo>
                  <a:pt x="32740" y="42500"/>
                </a:lnTo>
                <a:lnTo>
                  <a:pt x="32730" y="42500"/>
                </a:lnTo>
                <a:lnTo>
                  <a:pt x="32730" y="42490"/>
                </a:lnTo>
                <a:lnTo>
                  <a:pt x="32730" y="42480"/>
                </a:lnTo>
                <a:lnTo>
                  <a:pt x="32720" y="42480"/>
                </a:lnTo>
                <a:lnTo>
                  <a:pt x="32720" y="42470"/>
                </a:lnTo>
                <a:lnTo>
                  <a:pt x="32720" y="42460"/>
                </a:lnTo>
                <a:lnTo>
                  <a:pt x="32710" y="42460"/>
                </a:lnTo>
                <a:lnTo>
                  <a:pt x="32710" y="42450"/>
                </a:lnTo>
                <a:lnTo>
                  <a:pt x="32700" y="42450"/>
                </a:lnTo>
                <a:lnTo>
                  <a:pt x="32690" y="42450"/>
                </a:lnTo>
                <a:lnTo>
                  <a:pt x="32690" y="42440"/>
                </a:lnTo>
                <a:lnTo>
                  <a:pt x="32680" y="42440"/>
                </a:lnTo>
                <a:lnTo>
                  <a:pt x="32680" y="42430"/>
                </a:lnTo>
                <a:lnTo>
                  <a:pt x="32670" y="42430"/>
                </a:lnTo>
                <a:lnTo>
                  <a:pt x="32660" y="42430"/>
                </a:lnTo>
                <a:lnTo>
                  <a:pt x="32660" y="42420"/>
                </a:lnTo>
                <a:lnTo>
                  <a:pt x="32640" y="42420"/>
                </a:lnTo>
                <a:lnTo>
                  <a:pt x="32630" y="42420"/>
                </a:lnTo>
                <a:lnTo>
                  <a:pt x="32630" y="42410"/>
                </a:lnTo>
                <a:lnTo>
                  <a:pt x="32630" y="42400"/>
                </a:lnTo>
                <a:lnTo>
                  <a:pt x="32620" y="42400"/>
                </a:lnTo>
                <a:lnTo>
                  <a:pt x="32620" y="42390"/>
                </a:lnTo>
                <a:lnTo>
                  <a:pt x="32620" y="42380"/>
                </a:lnTo>
                <a:lnTo>
                  <a:pt x="32620" y="42360"/>
                </a:lnTo>
                <a:lnTo>
                  <a:pt x="32620" y="42340"/>
                </a:lnTo>
                <a:lnTo>
                  <a:pt x="32610" y="42340"/>
                </a:lnTo>
                <a:lnTo>
                  <a:pt x="32610" y="42330"/>
                </a:lnTo>
                <a:lnTo>
                  <a:pt x="32610" y="42320"/>
                </a:lnTo>
                <a:lnTo>
                  <a:pt x="32600" y="42320"/>
                </a:lnTo>
                <a:lnTo>
                  <a:pt x="32590" y="42320"/>
                </a:lnTo>
                <a:lnTo>
                  <a:pt x="32590" y="42300"/>
                </a:lnTo>
                <a:lnTo>
                  <a:pt x="32590" y="42290"/>
                </a:lnTo>
                <a:lnTo>
                  <a:pt x="32580" y="42290"/>
                </a:lnTo>
                <a:lnTo>
                  <a:pt x="32580" y="42280"/>
                </a:lnTo>
                <a:lnTo>
                  <a:pt x="32580" y="42270"/>
                </a:lnTo>
                <a:lnTo>
                  <a:pt x="32570" y="42270"/>
                </a:lnTo>
                <a:lnTo>
                  <a:pt x="32570" y="42260"/>
                </a:lnTo>
                <a:lnTo>
                  <a:pt x="32560" y="42260"/>
                </a:lnTo>
                <a:lnTo>
                  <a:pt x="32560" y="42250"/>
                </a:lnTo>
                <a:lnTo>
                  <a:pt x="32550" y="42250"/>
                </a:lnTo>
                <a:lnTo>
                  <a:pt x="32550" y="42240"/>
                </a:lnTo>
                <a:lnTo>
                  <a:pt x="32540" y="42240"/>
                </a:lnTo>
                <a:lnTo>
                  <a:pt x="32540" y="42230"/>
                </a:lnTo>
                <a:lnTo>
                  <a:pt x="32530" y="42230"/>
                </a:lnTo>
                <a:lnTo>
                  <a:pt x="32530" y="42220"/>
                </a:lnTo>
                <a:lnTo>
                  <a:pt x="32520" y="42220"/>
                </a:lnTo>
                <a:lnTo>
                  <a:pt x="32520" y="42210"/>
                </a:lnTo>
                <a:lnTo>
                  <a:pt x="32510" y="42210"/>
                </a:lnTo>
                <a:lnTo>
                  <a:pt x="32510" y="4220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90" y="42190"/>
                </a:lnTo>
                <a:lnTo>
                  <a:pt x="32490" y="42180"/>
                </a:lnTo>
                <a:lnTo>
                  <a:pt x="32490" y="42150"/>
                </a:lnTo>
                <a:lnTo>
                  <a:pt x="32480" y="42150"/>
                </a:lnTo>
                <a:lnTo>
                  <a:pt x="32480" y="42140"/>
                </a:lnTo>
                <a:lnTo>
                  <a:pt x="32460" y="42140"/>
                </a:lnTo>
                <a:lnTo>
                  <a:pt x="32460" y="42130"/>
                </a:lnTo>
                <a:lnTo>
                  <a:pt x="32450" y="42130"/>
                </a:lnTo>
                <a:lnTo>
                  <a:pt x="32440" y="42130"/>
                </a:lnTo>
                <a:lnTo>
                  <a:pt x="32430" y="42130"/>
                </a:lnTo>
                <a:lnTo>
                  <a:pt x="32430" y="42120"/>
                </a:lnTo>
                <a:lnTo>
                  <a:pt x="32420" y="42120"/>
                </a:lnTo>
                <a:lnTo>
                  <a:pt x="32420" y="42110"/>
                </a:lnTo>
                <a:lnTo>
                  <a:pt x="32410" y="42110"/>
                </a:lnTo>
                <a:lnTo>
                  <a:pt x="32410" y="42100"/>
                </a:lnTo>
                <a:lnTo>
                  <a:pt x="32410" y="42090"/>
                </a:lnTo>
                <a:lnTo>
                  <a:pt x="32400" y="42090"/>
                </a:lnTo>
                <a:lnTo>
                  <a:pt x="32400" y="42070"/>
                </a:lnTo>
                <a:lnTo>
                  <a:pt x="32400" y="42060"/>
                </a:lnTo>
                <a:lnTo>
                  <a:pt x="32390" y="42060"/>
                </a:lnTo>
                <a:lnTo>
                  <a:pt x="32380" y="42060"/>
                </a:lnTo>
                <a:lnTo>
                  <a:pt x="32380" y="42050"/>
                </a:lnTo>
                <a:lnTo>
                  <a:pt x="32380" y="42040"/>
                </a:lnTo>
                <a:lnTo>
                  <a:pt x="32370" y="42040"/>
                </a:lnTo>
                <a:lnTo>
                  <a:pt x="32370" y="42030"/>
                </a:lnTo>
                <a:lnTo>
                  <a:pt x="32360" y="42030"/>
                </a:lnTo>
                <a:lnTo>
                  <a:pt x="32360" y="42020"/>
                </a:lnTo>
                <a:lnTo>
                  <a:pt x="32360" y="42000"/>
                </a:lnTo>
                <a:lnTo>
                  <a:pt x="32350" y="42000"/>
                </a:lnTo>
                <a:lnTo>
                  <a:pt x="32350" y="41980"/>
                </a:lnTo>
                <a:lnTo>
                  <a:pt x="32350" y="41970"/>
                </a:lnTo>
                <a:lnTo>
                  <a:pt x="32350" y="41950"/>
                </a:lnTo>
                <a:lnTo>
                  <a:pt x="32350" y="41940"/>
                </a:lnTo>
                <a:lnTo>
                  <a:pt x="32350" y="41930"/>
                </a:lnTo>
                <a:lnTo>
                  <a:pt x="32360" y="41930"/>
                </a:lnTo>
                <a:lnTo>
                  <a:pt x="32360" y="41910"/>
                </a:lnTo>
                <a:lnTo>
                  <a:pt x="32370" y="41910"/>
                </a:lnTo>
                <a:lnTo>
                  <a:pt x="32370" y="41890"/>
                </a:lnTo>
                <a:lnTo>
                  <a:pt x="32380" y="41890"/>
                </a:lnTo>
                <a:lnTo>
                  <a:pt x="32380" y="41880"/>
                </a:lnTo>
                <a:lnTo>
                  <a:pt x="32390" y="41880"/>
                </a:lnTo>
                <a:lnTo>
                  <a:pt x="32390" y="41870"/>
                </a:lnTo>
                <a:lnTo>
                  <a:pt x="32400" y="41870"/>
                </a:lnTo>
                <a:lnTo>
                  <a:pt x="32400" y="41860"/>
                </a:lnTo>
                <a:lnTo>
                  <a:pt x="32410" y="41860"/>
                </a:lnTo>
                <a:lnTo>
                  <a:pt x="32410" y="41840"/>
                </a:lnTo>
                <a:lnTo>
                  <a:pt x="32420" y="41840"/>
                </a:lnTo>
                <a:lnTo>
                  <a:pt x="32420" y="41830"/>
                </a:lnTo>
                <a:lnTo>
                  <a:pt x="32430" y="41830"/>
                </a:lnTo>
                <a:lnTo>
                  <a:pt x="32440" y="41830"/>
                </a:lnTo>
                <a:lnTo>
                  <a:pt x="32440" y="41820"/>
                </a:lnTo>
                <a:lnTo>
                  <a:pt x="32440" y="41810"/>
                </a:lnTo>
                <a:lnTo>
                  <a:pt x="32450" y="41810"/>
                </a:lnTo>
                <a:lnTo>
                  <a:pt x="32450" y="41800"/>
                </a:lnTo>
                <a:lnTo>
                  <a:pt x="32460" y="41800"/>
                </a:lnTo>
                <a:lnTo>
                  <a:pt x="32470" y="41800"/>
                </a:lnTo>
                <a:lnTo>
                  <a:pt x="32470" y="41790"/>
                </a:lnTo>
                <a:lnTo>
                  <a:pt x="32480" y="41790"/>
                </a:lnTo>
                <a:lnTo>
                  <a:pt x="32490" y="41790"/>
                </a:lnTo>
                <a:lnTo>
                  <a:pt x="32490" y="41780"/>
                </a:lnTo>
                <a:lnTo>
                  <a:pt x="32490" y="41770"/>
                </a:lnTo>
                <a:lnTo>
                  <a:pt x="32500" y="41770"/>
                </a:lnTo>
                <a:lnTo>
                  <a:pt x="32500" y="41760"/>
                </a:lnTo>
                <a:lnTo>
                  <a:pt x="32520" y="41760"/>
                </a:lnTo>
                <a:lnTo>
                  <a:pt x="32530" y="41760"/>
                </a:lnTo>
                <a:lnTo>
                  <a:pt x="32530" y="41750"/>
                </a:lnTo>
                <a:lnTo>
                  <a:pt x="32540" y="41750"/>
                </a:lnTo>
                <a:lnTo>
                  <a:pt x="32540" y="41740"/>
                </a:lnTo>
                <a:lnTo>
                  <a:pt x="32580" y="41740"/>
                </a:lnTo>
                <a:lnTo>
                  <a:pt x="32540" y="41740"/>
                </a:lnTo>
                <a:lnTo>
                  <a:pt x="32530" y="41740"/>
                </a:lnTo>
                <a:lnTo>
                  <a:pt x="32520" y="41740"/>
                </a:lnTo>
                <a:lnTo>
                  <a:pt x="32520" y="41750"/>
                </a:lnTo>
                <a:lnTo>
                  <a:pt x="32510" y="41750"/>
                </a:lnTo>
                <a:lnTo>
                  <a:pt x="32490" y="41750"/>
                </a:lnTo>
                <a:lnTo>
                  <a:pt x="32490" y="41760"/>
                </a:lnTo>
                <a:lnTo>
                  <a:pt x="32490" y="41770"/>
                </a:lnTo>
                <a:lnTo>
                  <a:pt x="32480" y="41770"/>
                </a:lnTo>
                <a:lnTo>
                  <a:pt x="32480" y="41780"/>
                </a:lnTo>
                <a:lnTo>
                  <a:pt x="32470" y="41780"/>
                </a:lnTo>
                <a:lnTo>
                  <a:pt x="32460" y="41780"/>
                </a:lnTo>
                <a:lnTo>
                  <a:pt x="32460" y="41790"/>
                </a:lnTo>
                <a:lnTo>
                  <a:pt x="32450" y="41790"/>
                </a:lnTo>
                <a:lnTo>
                  <a:pt x="32440" y="41790"/>
                </a:lnTo>
                <a:lnTo>
                  <a:pt x="32440" y="41800"/>
                </a:lnTo>
                <a:lnTo>
                  <a:pt x="32420" y="41800"/>
                </a:lnTo>
                <a:lnTo>
                  <a:pt x="32420" y="41810"/>
                </a:lnTo>
                <a:lnTo>
                  <a:pt x="32410" y="41810"/>
                </a:lnTo>
                <a:lnTo>
                  <a:pt x="32400" y="41810"/>
                </a:lnTo>
                <a:lnTo>
                  <a:pt x="32390" y="41810"/>
                </a:lnTo>
                <a:lnTo>
                  <a:pt x="32390" y="41820"/>
                </a:lnTo>
                <a:lnTo>
                  <a:pt x="32380" y="41820"/>
                </a:lnTo>
                <a:lnTo>
                  <a:pt x="32380" y="41830"/>
                </a:lnTo>
                <a:lnTo>
                  <a:pt x="32370" y="41830"/>
                </a:lnTo>
                <a:lnTo>
                  <a:pt x="32370" y="41840"/>
                </a:lnTo>
                <a:lnTo>
                  <a:pt x="32360" y="41840"/>
                </a:lnTo>
                <a:lnTo>
                  <a:pt x="32360" y="41850"/>
                </a:lnTo>
                <a:lnTo>
                  <a:pt x="32360" y="41860"/>
                </a:lnTo>
                <a:lnTo>
                  <a:pt x="32350" y="41860"/>
                </a:lnTo>
                <a:lnTo>
                  <a:pt x="32350" y="41870"/>
                </a:lnTo>
                <a:lnTo>
                  <a:pt x="32340" y="41870"/>
                </a:lnTo>
                <a:lnTo>
                  <a:pt x="32340" y="41880"/>
                </a:lnTo>
                <a:lnTo>
                  <a:pt x="32330" y="41880"/>
                </a:lnTo>
                <a:lnTo>
                  <a:pt x="32330" y="41890"/>
                </a:lnTo>
                <a:lnTo>
                  <a:pt x="32330" y="41900"/>
                </a:lnTo>
                <a:lnTo>
                  <a:pt x="32320" y="41900"/>
                </a:lnTo>
                <a:lnTo>
                  <a:pt x="32320" y="41910"/>
                </a:lnTo>
                <a:lnTo>
                  <a:pt x="32310" y="41910"/>
                </a:lnTo>
                <a:lnTo>
                  <a:pt x="32300" y="41910"/>
                </a:lnTo>
                <a:lnTo>
                  <a:pt x="32300" y="41920"/>
                </a:lnTo>
                <a:lnTo>
                  <a:pt x="32280" y="41920"/>
                </a:lnTo>
                <a:lnTo>
                  <a:pt x="32280" y="41910"/>
                </a:lnTo>
                <a:lnTo>
                  <a:pt x="32260" y="41910"/>
                </a:lnTo>
                <a:lnTo>
                  <a:pt x="32250" y="41910"/>
                </a:lnTo>
                <a:lnTo>
                  <a:pt x="32250" y="41890"/>
                </a:lnTo>
                <a:lnTo>
                  <a:pt x="32260" y="41890"/>
                </a:lnTo>
                <a:lnTo>
                  <a:pt x="32260" y="41880"/>
                </a:lnTo>
                <a:lnTo>
                  <a:pt x="32250" y="41880"/>
                </a:lnTo>
                <a:lnTo>
                  <a:pt x="32250" y="41870"/>
                </a:lnTo>
                <a:lnTo>
                  <a:pt x="32250" y="41860"/>
                </a:lnTo>
                <a:lnTo>
                  <a:pt x="32240" y="41860"/>
                </a:lnTo>
                <a:lnTo>
                  <a:pt x="32240" y="41840"/>
                </a:lnTo>
                <a:lnTo>
                  <a:pt x="32230" y="41840"/>
                </a:lnTo>
                <a:lnTo>
                  <a:pt x="32230" y="41830"/>
                </a:lnTo>
                <a:lnTo>
                  <a:pt x="32230" y="41820"/>
                </a:lnTo>
                <a:lnTo>
                  <a:pt x="32230" y="41810"/>
                </a:lnTo>
                <a:lnTo>
                  <a:pt x="32230" y="41780"/>
                </a:lnTo>
                <a:lnTo>
                  <a:pt x="32230" y="41770"/>
                </a:lnTo>
                <a:lnTo>
                  <a:pt x="32230" y="41760"/>
                </a:lnTo>
                <a:lnTo>
                  <a:pt x="32220" y="41760"/>
                </a:lnTo>
                <a:lnTo>
                  <a:pt x="32220" y="41750"/>
                </a:lnTo>
                <a:lnTo>
                  <a:pt x="32220" y="41740"/>
                </a:lnTo>
                <a:lnTo>
                  <a:pt x="32210" y="41740"/>
                </a:lnTo>
                <a:lnTo>
                  <a:pt x="32210" y="41730"/>
                </a:lnTo>
                <a:lnTo>
                  <a:pt x="32220" y="41730"/>
                </a:lnTo>
                <a:lnTo>
                  <a:pt x="32210" y="41730"/>
                </a:lnTo>
                <a:lnTo>
                  <a:pt x="32210" y="41720"/>
                </a:lnTo>
                <a:lnTo>
                  <a:pt x="32220" y="41720"/>
                </a:lnTo>
                <a:lnTo>
                  <a:pt x="32210" y="41720"/>
                </a:lnTo>
                <a:lnTo>
                  <a:pt x="32210" y="41690"/>
                </a:lnTo>
                <a:lnTo>
                  <a:pt x="32220" y="41690"/>
                </a:lnTo>
                <a:lnTo>
                  <a:pt x="32220" y="41670"/>
                </a:lnTo>
                <a:lnTo>
                  <a:pt x="32220" y="41650"/>
                </a:lnTo>
                <a:lnTo>
                  <a:pt x="32220" y="41630"/>
                </a:lnTo>
                <a:lnTo>
                  <a:pt x="32220" y="41620"/>
                </a:lnTo>
                <a:lnTo>
                  <a:pt x="32220" y="41610"/>
                </a:lnTo>
                <a:lnTo>
                  <a:pt x="32220" y="41600"/>
                </a:lnTo>
                <a:lnTo>
                  <a:pt x="32220" y="41590"/>
                </a:lnTo>
                <a:lnTo>
                  <a:pt x="32220" y="41580"/>
                </a:lnTo>
                <a:lnTo>
                  <a:pt x="32220" y="41560"/>
                </a:lnTo>
                <a:lnTo>
                  <a:pt x="32220" y="41540"/>
                </a:lnTo>
                <a:lnTo>
                  <a:pt x="32220" y="41530"/>
                </a:lnTo>
                <a:lnTo>
                  <a:pt x="32220" y="41520"/>
                </a:lnTo>
                <a:lnTo>
                  <a:pt x="32220" y="41510"/>
                </a:lnTo>
                <a:lnTo>
                  <a:pt x="32230" y="41510"/>
                </a:lnTo>
                <a:lnTo>
                  <a:pt x="32230" y="41500"/>
                </a:lnTo>
                <a:lnTo>
                  <a:pt x="32230" y="41490"/>
                </a:lnTo>
                <a:lnTo>
                  <a:pt x="32220" y="41490"/>
                </a:lnTo>
                <a:lnTo>
                  <a:pt x="32220" y="41500"/>
                </a:lnTo>
                <a:lnTo>
                  <a:pt x="32220" y="41510"/>
                </a:lnTo>
                <a:lnTo>
                  <a:pt x="32220" y="41520"/>
                </a:lnTo>
                <a:lnTo>
                  <a:pt x="32210" y="41520"/>
                </a:lnTo>
                <a:lnTo>
                  <a:pt x="32210" y="41530"/>
                </a:lnTo>
                <a:lnTo>
                  <a:pt x="32210" y="41540"/>
                </a:lnTo>
                <a:lnTo>
                  <a:pt x="32200" y="41540"/>
                </a:lnTo>
                <a:lnTo>
                  <a:pt x="32200" y="41550"/>
                </a:lnTo>
                <a:lnTo>
                  <a:pt x="32190" y="41550"/>
                </a:lnTo>
                <a:lnTo>
                  <a:pt x="32190" y="41560"/>
                </a:lnTo>
                <a:lnTo>
                  <a:pt x="32190" y="41580"/>
                </a:lnTo>
                <a:lnTo>
                  <a:pt x="32190" y="41590"/>
                </a:lnTo>
                <a:lnTo>
                  <a:pt x="32180" y="41590"/>
                </a:lnTo>
                <a:lnTo>
                  <a:pt x="32180" y="41620"/>
                </a:lnTo>
                <a:lnTo>
                  <a:pt x="32180" y="41630"/>
                </a:lnTo>
                <a:lnTo>
                  <a:pt x="32180" y="41660"/>
                </a:lnTo>
                <a:lnTo>
                  <a:pt x="32180" y="41680"/>
                </a:lnTo>
                <a:lnTo>
                  <a:pt x="32180" y="41690"/>
                </a:lnTo>
                <a:lnTo>
                  <a:pt x="32180" y="41700"/>
                </a:lnTo>
                <a:lnTo>
                  <a:pt x="32170" y="41700"/>
                </a:lnTo>
                <a:lnTo>
                  <a:pt x="32170" y="41720"/>
                </a:lnTo>
                <a:lnTo>
                  <a:pt x="32170" y="41730"/>
                </a:lnTo>
                <a:lnTo>
                  <a:pt x="32170" y="41760"/>
                </a:lnTo>
                <a:lnTo>
                  <a:pt x="32160" y="41760"/>
                </a:lnTo>
                <a:lnTo>
                  <a:pt x="32160" y="41770"/>
                </a:lnTo>
                <a:lnTo>
                  <a:pt x="32160" y="41780"/>
                </a:lnTo>
                <a:lnTo>
                  <a:pt x="32150" y="41780"/>
                </a:lnTo>
                <a:lnTo>
                  <a:pt x="32150" y="41790"/>
                </a:lnTo>
                <a:lnTo>
                  <a:pt x="32140" y="41790"/>
                </a:lnTo>
                <a:lnTo>
                  <a:pt x="32140" y="41800"/>
                </a:lnTo>
                <a:lnTo>
                  <a:pt x="32130" y="41800"/>
                </a:lnTo>
                <a:lnTo>
                  <a:pt x="32130" y="41840"/>
                </a:lnTo>
                <a:lnTo>
                  <a:pt x="32140" y="41840"/>
                </a:lnTo>
                <a:lnTo>
                  <a:pt x="32100" y="41840"/>
                </a:lnTo>
                <a:lnTo>
                  <a:pt x="32100" y="41830"/>
                </a:lnTo>
                <a:lnTo>
                  <a:pt x="32090" y="41830"/>
                </a:lnTo>
                <a:lnTo>
                  <a:pt x="32080" y="41830"/>
                </a:lnTo>
                <a:lnTo>
                  <a:pt x="32070" y="41830"/>
                </a:lnTo>
                <a:lnTo>
                  <a:pt x="32060" y="41830"/>
                </a:lnTo>
                <a:lnTo>
                  <a:pt x="32040" y="41830"/>
                </a:lnTo>
                <a:lnTo>
                  <a:pt x="32030" y="41830"/>
                </a:lnTo>
                <a:lnTo>
                  <a:pt x="32030" y="41820"/>
                </a:lnTo>
                <a:lnTo>
                  <a:pt x="32020" y="41820"/>
                </a:lnTo>
                <a:lnTo>
                  <a:pt x="32010" y="41820"/>
                </a:lnTo>
                <a:lnTo>
                  <a:pt x="32010" y="41810"/>
                </a:lnTo>
                <a:lnTo>
                  <a:pt x="31990" y="41810"/>
                </a:lnTo>
                <a:lnTo>
                  <a:pt x="31990" y="41820"/>
                </a:lnTo>
                <a:lnTo>
                  <a:pt x="31970" y="41820"/>
                </a:lnTo>
                <a:lnTo>
                  <a:pt x="31970" y="41810"/>
                </a:lnTo>
                <a:lnTo>
                  <a:pt x="31960" y="41810"/>
                </a:lnTo>
                <a:lnTo>
                  <a:pt x="31960" y="41800"/>
                </a:lnTo>
                <a:lnTo>
                  <a:pt x="31960" y="41790"/>
                </a:lnTo>
                <a:lnTo>
                  <a:pt x="31950" y="41790"/>
                </a:lnTo>
                <a:lnTo>
                  <a:pt x="31950" y="41780"/>
                </a:lnTo>
                <a:lnTo>
                  <a:pt x="31940" y="41780"/>
                </a:lnTo>
                <a:lnTo>
                  <a:pt x="31930" y="41780"/>
                </a:lnTo>
                <a:lnTo>
                  <a:pt x="31930" y="41770"/>
                </a:lnTo>
                <a:lnTo>
                  <a:pt x="31920" y="41770"/>
                </a:lnTo>
                <a:lnTo>
                  <a:pt x="31910" y="41770"/>
                </a:lnTo>
                <a:lnTo>
                  <a:pt x="31910" y="41760"/>
                </a:lnTo>
                <a:lnTo>
                  <a:pt x="31900" y="41760"/>
                </a:lnTo>
                <a:lnTo>
                  <a:pt x="31890" y="41760"/>
                </a:lnTo>
                <a:lnTo>
                  <a:pt x="31890" y="41750"/>
                </a:lnTo>
                <a:lnTo>
                  <a:pt x="31880" y="41750"/>
                </a:lnTo>
                <a:lnTo>
                  <a:pt x="31880" y="41740"/>
                </a:lnTo>
                <a:lnTo>
                  <a:pt x="31870" y="41740"/>
                </a:lnTo>
                <a:lnTo>
                  <a:pt x="31870" y="41730"/>
                </a:lnTo>
                <a:lnTo>
                  <a:pt x="31860" y="41730"/>
                </a:lnTo>
                <a:lnTo>
                  <a:pt x="31850" y="41730"/>
                </a:lnTo>
                <a:lnTo>
                  <a:pt x="31850" y="41720"/>
                </a:lnTo>
                <a:lnTo>
                  <a:pt x="31840" y="41720"/>
                </a:lnTo>
                <a:lnTo>
                  <a:pt x="31840" y="41710"/>
                </a:lnTo>
                <a:lnTo>
                  <a:pt x="31830" y="41710"/>
                </a:lnTo>
                <a:lnTo>
                  <a:pt x="31820" y="41710"/>
                </a:lnTo>
                <a:lnTo>
                  <a:pt x="31820" y="41700"/>
                </a:lnTo>
                <a:lnTo>
                  <a:pt x="31810" y="41700"/>
                </a:lnTo>
                <a:lnTo>
                  <a:pt x="31810" y="41690"/>
                </a:lnTo>
                <a:lnTo>
                  <a:pt x="31810" y="41680"/>
                </a:lnTo>
                <a:lnTo>
                  <a:pt x="31800" y="41680"/>
                </a:lnTo>
                <a:lnTo>
                  <a:pt x="31790" y="41680"/>
                </a:lnTo>
                <a:lnTo>
                  <a:pt x="31790" y="41670"/>
                </a:lnTo>
                <a:lnTo>
                  <a:pt x="31780" y="41670"/>
                </a:lnTo>
                <a:lnTo>
                  <a:pt x="31780" y="41660"/>
                </a:lnTo>
                <a:lnTo>
                  <a:pt x="31770" y="41660"/>
                </a:lnTo>
                <a:lnTo>
                  <a:pt x="31760" y="41660"/>
                </a:lnTo>
                <a:lnTo>
                  <a:pt x="31750" y="41660"/>
                </a:lnTo>
                <a:lnTo>
                  <a:pt x="31750" y="41650"/>
                </a:lnTo>
                <a:lnTo>
                  <a:pt x="31750" y="41640"/>
                </a:lnTo>
                <a:lnTo>
                  <a:pt x="31740" y="41640"/>
                </a:lnTo>
                <a:lnTo>
                  <a:pt x="31740" y="41630"/>
                </a:lnTo>
                <a:lnTo>
                  <a:pt x="31730" y="41630"/>
                </a:lnTo>
                <a:lnTo>
                  <a:pt x="31720" y="41630"/>
                </a:lnTo>
                <a:lnTo>
                  <a:pt x="31720" y="41620"/>
                </a:lnTo>
                <a:lnTo>
                  <a:pt x="31720" y="41610"/>
                </a:lnTo>
                <a:lnTo>
                  <a:pt x="31710" y="41610"/>
                </a:lnTo>
                <a:lnTo>
                  <a:pt x="31700" y="41610"/>
                </a:lnTo>
                <a:lnTo>
                  <a:pt x="31680" y="41610"/>
                </a:lnTo>
                <a:lnTo>
                  <a:pt x="31680" y="41600"/>
                </a:lnTo>
                <a:lnTo>
                  <a:pt x="31680" y="41590"/>
                </a:lnTo>
                <a:lnTo>
                  <a:pt x="31670" y="41590"/>
                </a:lnTo>
                <a:lnTo>
                  <a:pt x="31660" y="41590"/>
                </a:lnTo>
                <a:lnTo>
                  <a:pt x="31660" y="41580"/>
                </a:lnTo>
                <a:lnTo>
                  <a:pt x="31650" y="41580"/>
                </a:lnTo>
                <a:lnTo>
                  <a:pt x="31650" y="41570"/>
                </a:lnTo>
                <a:lnTo>
                  <a:pt x="31640" y="41570"/>
                </a:lnTo>
                <a:lnTo>
                  <a:pt x="31640" y="41560"/>
                </a:lnTo>
                <a:lnTo>
                  <a:pt x="31630" y="41560"/>
                </a:lnTo>
                <a:lnTo>
                  <a:pt x="31620" y="41560"/>
                </a:lnTo>
                <a:lnTo>
                  <a:pt x="31620" y="41550"/>
                </a:lnTo>
                <a:lnTo>
                  <a:pt x="31600" y="41550"/>
                </a:lnTo>
                <a:lnTo>
                  <a:pt x="31600" y="41540"/>
                </a:lnTo>
                <a:lnTo>
                  <a:pt x="31590" y="41540"/>
                </a:lnTo>
                <a:lnTo>
                  <a:pt x="31590" y="41530"/>
                </a:lnTo>
                <a:lnTo>
                  <a:pt x="31580" y="41530"/>
                </a:lnTo>
                <a:lnTo>
                  <a:pt x="31580" y="41520"/>
                </a:lnTo>
                <a:lnTo>
                  <a:pt x="31570" y="41520"/>
                </a:lnTo>
                <a:lnTo>
                  <a:pt x="31570" y="41510"/>
                </a:lnTo>
                <a:lnTo>
                  <a:pt x="31560" y="41510"/>
                </a:lnTo>
                <a:lnTo>
                  <a:pt x="31560" y="41500"/>
                </a:lnTo>
                <a:lnTo>
                  <a:pt x="31550" y="41500"/>
                </a:lnTo>
                <a:lnTo>
                  <a:pt x="31550" y="41490"/>
                </a:lnTo>
                <a:lnTo>
                  <a:pt x="31540" y="41490"/>
                </a:lnTo>
                <a:lnTo>
                  <a:pt x="31540" y="41480"/>
                </a:lnTo>
                <a:lnTo>
                  <a:pt x="31530" y="41480"/>
                </a:lnTo>
                <a:lnTo>
                  <a:pt x="31530" y="41470"/>
                </a:lnTo>
                <a:lnTo>
                  <a:pt x="31520" y="41470"/>
                </a:lnTo>
                <a:lnTo>
                  <a:pt x="31510" y="41470"/>
                </a:lnTo>
                <a:lnTo>
                  <a:pt x="31510" y="41460"/>
                </a:lnTo>
                <a:lnTo>
                  <a:pt x="31500" y="41460"/>
                </a:lnTo>
                <a:lnTo>
                  <a:pt x="31500" y="41450"/>
                </a:lnTo>
                <a:lnTo>
                  <a:pt x="31490" y="41450"/>
                </a:lnTo>
                <a:lnTo>
                  <a:pt x="31490" y="41440"/>
                </a:lnTo>
                <a:lnTo>
                  <a:pt x="31480" y="41440"/>
                </a:lnTo>
                <a:lnTo>
                  <a:pt x="31480" y="41430"/>
                </a:lnTo>
                <a:lnTo>
                  <a:pt x="31470" y="41430"/>
                </a:lnTo>
                <a:lnTo>
                  <a:pt x="31470" y="41420"/>
                </a:lnTo>
                <a:lnTo>
                  <a:pt x="31460" y="41420"/>
                </a:lnTo>
                <a:lnTo>
                  <a:pt x="31460" y="41410"/>
                </a:lnTo>
                <a:lnTo>
                  <a:pt x="31450" y="41410"/>
                </a:lnTo>
                <a:lnTo>
                  <a:pt x="31450" y="41400"/>
                </a:lnTo>
                <a:lnTo>
                  <a:pt x="31450" y="41390"/>
                </a:lnTo>
                <a:lnTo>
                  <a:pt x="31440" y="41390"/>
                </a:lnTo>
                <a:lnTo>
                  <a:pt x="31440" y="41380"/>
                </a:lnTo>
                <a:lnTo>
                  <a:pt x="31430" y="41380"/>
                </a:lnTo>
                <a:lnTo>
                  <a:pt x="31430" y="41370"/>
                </a:lnTo>
                <a:lnTo>
                  <a:pt x="31430" y="41360"/>
                </a:lnTo>
                <a:lnTo>
                  <a:pt x="31430" y="41350"/>
                </a:lnTo>
                <a:lnTo>
                  <a:pt x="31420" y="41350"/>
                </a:lnTo>
                <a:lnTo>
                  <a:pt x="31420" y="41340"/>
                </a:lnTo>
                <a:lnTo>
                  <a:pt x="31420" y="41330"/>
                </a:lnTo>
                <a:lnTo>
                  <a:pt x="31420" y="41310"/>
                </a:lnTo>
                <a:lnTo>
                  <a:pt x="31420" y="41300"/>
                </a:lnTo>
                <a:lnTo>
                  <a:pt x="31410" y="41300"/>
                </a:lnTo>
                <a:lnTo>
                  <a:pt x="31410" y="41290"/>
                </a:lnTo>
                <a:lnTo>
                  <a:pt x="31410" y="41270"/>
                </a:lnTo>
                <a:lnTo>
                  <a:pt x="31410" y="41260"/>
                </a:lnTo>
                <a:lnTo>
                  <a:pt x="31420" y="41260"/>
                </a:lnTo>
                <a:lnTo>
                  <a:pt x="31420" y="41250"/>
                </a:lnTo>
                <a:lnTo>
                  <a:pt x="31420" y="41240"/>
                </a:lnTo>
                <a:lnTo>
                  <a:pt x="31430" y="41240"/>
                </a:lnTo>
                <a:lnTo>
                  <a:pt x="31430" y="41230"/>
                </a:lnTo>
                <a:lnTo>
                  <a:pt x="31420" y="41230"/>
                </a:lnTo>
                <a:lnTo>
                  <a:pt x="31430" y="41230"/>
                </a:lnTo>
                <a:lnTo>
                  <a:pt x="31430" y="41220"/>
                </a:lnTo>
                <a:lnTo>
                  <a:pt x="31420" y="41220"/>
                </a:lnTo>
                <a:lnTo>
                  <a:pt x="31430" y="41220"/>
                </a:lnTo>
                <a:lnTo>
                  <a:pt x="31430" y="41210"/>
                </a:lnTo>
                <a:lnTo>
                  <a:pt x="31430" y="41190"/>
                </a:lnTo>
                <a:lnTo>
                  <a:pt x="31430" y="41180"/>
                </a:lnTo>
                <a:lnTo>
                  <a:pt x="31440" y="41180"/>
                </a:lnTo>
                <a:lnTo>
                  <a:pt x="31440" y="41170"/>
                </a:lnTo>
                <a:lnTo>
                  <a:pt x="31440" y="41130"/>
                </a:lnTo>
                <a:lnTo>
                  <a:pt x="31450" y="41130"/>
                </a:lnTo>
                <a:lnTo>
                  <a:pt x="31450" y="41120"/>
                </a:lnTo>
                <a:lnTo>
                  <a:pt x="31450" y="41110"/>
                </a:lnTo>
                <a:lnTo>
                  <a:pt x="31450" y="41090"/>
                </a:lnTo>
                <a:lnTo>
                  <a:pt x="31460" y="41090"/>
                </a:lnTo>
                <a:lnTo>
                  <a:pt x="31460" y="41080"/>
                </a:lnTo>
                <a:lnTo>
                  <a:pt x="31470" y="41080"/>
                </a:lnTo>
                <a:lnTo>
                  <a:pt x="31470" y="41070"/>
                </a:lnTo>
                <a:lnTo>
                  <a:pt x="31460" y="41070"/>
                </a:lnTo>
                <a:lnTo>
                  <a:pt x="31470" y="41070"/>
                </a:lnTo>
                <a:lnTo>
                  <a:pt x="31470" y="41050"/>
                </a:lnTo>
                <a:lnTo>
                  <a:pt x="31470" y="41040"/>
                </a:lnTo>
                <a:lnTo>
                  <a:pt x="31480" y="41040"/>
                </a:lnTo>
                <a:lnTo>
                  <a:pt x="31480" y="41030"/>
                </a:lnTo>
                <a:lnTo>
                  <a:pt x="31480" y="41020"/>
                </a:lnTo>
                <a:lnTo>
                  <a:pt x="31490" y="41020"/>
                </a:lnTo>
                <a:lnTo>
                  <a:pt x="31490" y="41010"/>
                </a:lnTo>
                <a:lnTo>
                  <a:pt x="31490" y="41000"/>
                </a:lnTo>
                <a:lnTo>
                  <a:pt x="31500" y="41000"/>
                </a:lnTo>
                <a:lnTo>
                  <a:pt x="31500" y="40990"/>
                </a:lnTo>
                <a:lnTo>
                  <a:pt x="31510" y="40990"/>
                </a:lnTo>
                <a:lnTo>
                  <a:pt x="31510" y="40980"/>
                </a:lnTo>
                <a:lnTo>
                  <a:pt x="31510" y="40970"/>
                </a:lnTo>
                <a:lnTo>
                  <a:pt x="31520" y="40970"/>
                </a:lnTo>
                <a:lnTo>
                  <a:pt x="31520" y="40960"/>
                </a:lnTo>
                <a:lnTo>
                  <a:pt x="31520" y="40950"/>
                </a:lnTo>
                <a:lnTo>
                  <a:pt x="31530" y="40950"/>
                </a:lnTo>
                <a:lnTo>
                  <a:pt x="31530" y="40940"/>
                </a:lnTo>
                <a:lnTo>
                  <a:pt x="31540" y="40940"/>
                </a:lnTo>
                <a:lnTo>
                  <a:pt x="31540" y="40930"/>
                </a:lnTo>
                <a:lnTo>
                  <a:pt x="31550" y="40930"/>
                </a:lnTo>
                <a:lnTo>
                  <a:pt x="31550" y="40920"/>
                </a:lnTo>
                <a:lnTo>
                  <a:pt x="31550" y="40910"/>
                </a:lnTo>
                <a:lnTo>
                  <a:pt x="31560" y="40910"/>
                </a:lnTo>
                <a:lnTo>
                  <a:pt x="31560" y="40900"/>
                </a:lnTo>
                <a:lnTo>
                  <a:pt x="31570" y="40900"/>
                </a:lnTo>
                <a:lnTo>
                  <a:pt x="31570" y="40890"/>
                </a:lnTo>
                <a:lnTo>
                  <a:pt x="31570" y="40880"/>
                </a:lnTo>
                <a:lnTo>
                  <a:pt x="31580" y="40880"/>
                </a:lnTo>
                <a:lnTo>
                  <a:pt x="31580" y="40870"/>
                </a:lnTo>
                <a:lnTo>
                  <a:pt x="31590" y="40870"/>
                </a:lnTo>
                <a:lnTo>
                  <a:pt x="31590" y="40860"/>
                </a:lnTo>
                <a:lnTo>
                  <a:pt x="31600" y="40860"/>
                </a:lnTo>
                <a:lnTo>
                  <a:pt x="31600" y="40850"/>
                </a:lnTo>
                <a:lnTo>
                  <a:pt x="31610" y="40850"/>
                </a:lnTo>
                <a:lnTo>
                  <a:pt x="31610" y="4084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20" y="40820"/>
                </a:lnTo>
                <a:lnTo>
                  <a:pt x="31630" y="40820"/>
                </a:lnTo>
                <a:lnTo>
                  <a:pt x="31630" y="40810"/>
                </a:lnTo>
                <a:lnTo>
                  <a:pt x="31630" y="40800"/>
                </a:lnTo>
                <a:lnTo>
                  <a:pt x="31640" y="40800"/>
                </a:lnTo>
                <a:lnTo>
                  <a:pt x="31640" y="40790"/>
                </a:lnTo>
                <a:lnTo>
                  <a:pt x="31650" y="40790"/>
                </a:lnTo>
                <a:lnTo>
                  <a:pt x="31650" y="40780"/>
                </a:lnTo>
                <a:lnTo>
                  <a:pt x="31660" y="40780"/>
                </a:lnTo>
                <a:lnTo>
                  <a:pt x="31660" y="40770"/>
                </a:lnTo>
                <a:lnTo>
                  <a:pt x="31670" y="40770"/>
                </a:lnTo>
                <a:lnTo>
                  <a:pt x="31670" y="40760"/>
                </a:lnTo>
                <a:lnTo>
                  <a:pt x="31680" y="40760"/>
                </a:lnTo>
                <a:lnTo>
                  <a:pt x="31680" y="40750"/>
                </a:lnTo>
                <a:lnTo>
                  <a:pt x="31680" y="40740"/>
                </a:lnTo>
                <a:lnTo>
                  <a:pt x="31690" y="40740"/>
                </a:lnTo>
                <a:lnTo>
                  <a:pt x="31690" y="40730"/>
                </a:lnTo>
                <a:lnTo>
                  <a:pt x="31700" y="40730"/>
                </a:lnTo>
                <a:lnTo>
                  <a:pt x="31700" y="40720"/>
                </a:lnTo>
                <a:lnTo>
                  <a:pt x="31710" y="40720"/>
                </a:lnTo>
                <a:lnTo>
                  <a:pt x="31710" y="40710"/>
                </a:lnTo>
                <a:lnTo>
                  <a:pt x="31710" y="40700"/>
                </a:lnTo>
                <a:lnTo>
                  <a:pt x="31720" y="40700"/>
                </a:lnTo>
                <a:lnTo>
                  <a:pt x="31720" y="40690"/>
                </a:lnTo>
                <a:lnTo>
                  <a:pt x="31730" y="40690"/>
                </a:lnTo>
                <a:lnTo>
                  <a:pt x="31730" y="40680"/>
                </a:lnTo>
                <a:lnTo>
                  <a:pt x="31740" y="40680"/>
                </a:lnTo>
                <a:lnTo>
                  <a:pt x="31740" y="40670"/>
                </a:lnTo>
                <a:lnTo>
                  <a:pt x="31750" y="40670"/>
                </a:lnTo>
                <a:lnTo>
                  <a:pt x="31760" y="40670"/>
                </a:lnTo>
                <a:lnTo>
                  <a:pt x="31760" y="40660"/>
                </a:lnTo>
                <a:lnTo>
                  <a:pt x="31770" y="40660"/>
                </a:lnTo>
                <a:lnTo>
                  <a:pt x="31770" y="40650"/>
                </a:lnTo>
                <a:lnTo>
                  <a:pt x="31780" y="40650"/>
                </a:lnTo>
                <a:lnTo>
                  <a:pt x="31780" y="40640"/>
                </a:lnTo>
                <a:lnTo>
                  <a:pt x="31790" y="40640"/>
                </a:lnTo>
                <a:lnTo>
                  <a:pt x="31790" y="40630"/>
                </a:lnTo>
                <a:lnTo>
                  <a:pt x="31800" y="40630"/>
                </a:lnTo>
                <a:lnTo>
                  <a:pt x="31800" y="40620"/>
                </a:lnTo>
                <a:lnTo>
                  <a:pt x="31810" y="40620"/>
                </a:lnTo>
                <a:lnTo>
                  <a:pt x="31810" y="40610"/>
                </a:lnTo>
                <a:lnTo>
                  <a:pt x="31820" y="40610"/>
                </a:lnTo>
                <a:lnTo>
                  <a:pt x="31820" y="40600"/>
                </a:lnTo>
                <a:lnTo>
                  <a:pt x="31830" y="40600"/>
                </a:lnTo>
                <a:lnTo>
                  <a:pt x="31840" y="40600"/>
                </a:lnTo>
                <a:lnTo>
                  <a:pt x="31840" y="40590"/>
                </a:lnTo>
                <a:lnTo>
                  <a:pt x="31850" y="40590"/>
                </a:lnTo>
                <a:lnTo>
                  <a:pt x="31860" y="40590"/>
                </a:lnTo>
                <a:lnTo>
                  <a:pt x="31860" y="40580"/>
                </a:lnTo>
                <a:lnTo>
                  <a:pt x="31870" y="40580"/>
                </a:lnTo>
                <a:lnTo>
                  <a:pt x="31870" y="40570"/>
                </a:lnTo>
                <a:lnTo>
                  <a:pt x="31880" y="40570"/>
                </a:lnTo>
                <a:lnTo>
                  <a:pt x="31890" y="40570"/>
                </a:lnTo>
                <a:lnTo>
                  <a:pt x="31890" y="40560"/>
                </a:lnTo>
                <a:lnTo>
                  <a:pt x="31900" y="40560"/>
                </a:lnTo>
                <a:lnTo>
                  <a:pt x="31900" y="40550"/>
                </a:lnTo>
                <a:lnTo>
                  <a:pt x="31910" y="40550"/>
                </a:lnTo>
                <a:lnTo>
                  <a:pt x="31920" y="40550"/>
                </a:lnTo>
                <a:lnTo>
                  <a:pt x="31920" y="40540"/>
                </a:lnTo>
                <a:lnTo>
                  <a:pt x="31930" y="40540"/>
                </a:lnTo>
                <a:lnTo>
                  <a:pt x="31940" y="40540"/>
                </a:lnTo>
                <a:lnTo>
                  <a:pt x="31940" y="40530"/>
                </a:lnTo>
                <a:lnTo>
                  <a:pt x="31950" y="40530"/>
                </a:lnTo>
                <a:lnTo>
                  <a:pt x="31950" y="40520"/>
                </a:lnTo>
                <a:lnTo>
                  <a:pt x="31950" y="40510"/>
                </a:lnTo>
                <a:lnTo>
                  <a:pt x="31960" y="40510"/>
                </a:lnTo>
                <a:lnTo>
                  <a:pt x="31960" y="40500"/>
                </a:lnTo>
                <a:lnTo>
                  <a:pt x="31970" y="40500"/>
                </a:lnTo>
                <a:lnTo>
                  <a:pt x="31980" y="40500"/>
                </a:lnTo>
                <a:lnTo>
                  <a:pt x="31980" y="40490"/>
                </a:lnTo>
                <a:lnTo>
                  <a:pt x="31990" y="40490"/>
                </a:lnTo>
                <a:lnTo>
                  <a:pt x="31990" y="40480"/>
                </a:lnTo>
                <a:lnTo>
                  <a:pt x="32000" y="40480"/>
                </a:lnTo>
                <a:lnTo>
                  <a:pt x="32000" y="40470"/>
                </a:lnTo>
                <a:lnTo>
                  <a:pt x="32010" y="40470"/>
                </a:lnTo>
                <a:lnTo>
                  <a:pt x="32010" y="40460"/>
                </a:lnTo>
                <a:lnTo>
                  <a:pt x="32020" y="40460"/>
                </a:lnTo>
                <a:lnTo>
                  <a:pt x="32020" y="40450"/>
                </a:lnTo>
                <a:lnTo>
                  <a:pt x="32020" y="40440"/>
                </a:lnTo>
                <a:lnTo>
                  <a:pt x="32030" y="40440"/>
                </a:lnTo>
                <a:lnTo>
                  <a:pt x="32030" y="40430"/>
                </a:lnTo>
                <a:lnTo>
                  <a:pt x="32040" y="40430"/>
                </a:lnTo>
                <a:lnTo>
                  <a:pt x="32040" y="40420"/>
                </a:lnTo>
                <a:lnTo>
                  <a:pt x="32040" y="40410"/>
                </a:lnTo>
                <a:lnTo>
                  <a:pt x="32050" y="40410"/>
                </a:lnTo>
                <a:lnTo>
                  <a:pt x="32050" y="40400"/>
                </a:lnTo>
                <a:lnTo>
                  <a:pt x="32050" y="40390"/>
                </a:lnTo>
                <a:lnTo>
                  <a:pt x="32050" y="40380"/>
                </a:lnTo>
                <a:lnTo>
                  <a:pt x="32060" y="40380"/>
                </a:lnTo>
                <a:lnTo>
                  <a:pt x="32060" y="40360"/>
                </a:lnTo>
                <a:lnTo>
                  <a:pt x="32060" y="40340"/>
                </a:lnTo>
                <a:lnTo>
                  <a:pt x="32050" y="40340"/>
                </a:lnTo>
                <a:lnTo>
                  <a:pt x="32050" y="40330"/>
                </a:lnTo>
                <a:lnTo>
                  <a:pt x="32060" y="40330"/>
                </a:lnTo>
                <a:lnTo>
                  <a:pt x="32060" y="40320"/>
                </a:lnTo>
                <a:lnTo>
                  <a:pt x="32060" y="40310"/>
                </a:lnTo>
                <a:lnTo>
                  <a:pt x="32060" y="40300"/>
                </a:lnTo>
                <a:lnTo>
                  <a:pt x="32060" y="40290"/>
                </a:lnTo>
                <a:lnTo>
                  <a:pt x="32070" y="40290"/>
                </a:lnTo>
                <a:lnTo>
                  <a:pt x="32070" y="40270"/>
                </a:lnTo>
                <a:lnTo>
                  <a:pt x="32070" y="40250"/>
                </a:lnTo>
                <a:lnTo>
                  <a:pt x="32080" y="40250"/>
                </a:lnTo>
                <a:lnTo>
                  <a:pt x="32080" y="40240"/>
                </a:lnTo>
                <a:lnTo>
                  <a:pt x="32080" y="40230"/>
                </a:lnTo>
                <a:lnTo>
                  <a:pt x="32080" y="40220"/>
                </a:lnTo>
                <a:lnTo>
                  <a:pt x="32090" y="40220"/>
                </a:lnTo>
                <a:lnTo>
                  <a:pt x="32090" y="40200"/>
                </a:lnTo>
                <a:lnTo>
                  <a:pt x="32090" y="40190"/>
                </a:lnTo>
                <a:lnTo>
                  <a:pt x="32090" y="40180"/>
                </a:lnTo>
                <a:lnTo>
                  <a:pt x="32090" y="40170"/>
                </a:lnTo>
                <a:lnTo>
                  <a:pt x="32090" y="40150"/>
                </a:lnTo>
                <a:lnTo>
                  <a:pt x="32100" y="40150"/>
                </a:lnTo>
                <a:lnTo>
                  <a:pt x="32100" y="40140"/>
                </a:lnTo>
                <a:lnTo>
                  <a:pt x="32090" y="40140"/>
                </a:lnTo>
                <a:lnTo>
                  <a:pt x="32100" y="40140"/>
                </a:lnTo>
                <a:lnTo>
                  <a:pt x="32100" y="40120"/>
                </a:lnTo>
                <a:lnTo>
                  <a:pt x="32100" y="40100"/>
                </a:lnTo>
                <a:lnTo>
                  <a:pt x="32100" y="40090"/>
                </a:lnTo>
                <a:lnTo>
                  <a:pt x="32110" y="40090"/>
                </a:lnTo>
                <a:lnTo>
                  <a:pt x="32110" y="40080"/>
                </a:lnTo>
                <a:lnTo>
                  <a:pt x="32110" y="40060"/>
                </a:lnTo>
                <a:lnTo>
                  <a:pt x="32110" y="40030"/>
                </a:lnTo>
                <a:lnTo>
                  <a:pt x="32120" y="40030"/>
                </a:lnTo>
                <a:lnTo>
                  <a:pt x="32120" y="39990"/>
                </a:lnTo>
                <a:lnTo>
                  <a:pt x="32120" y="39960"/>
                </a:lnTo>
                <a:lnTo>
                  <a:pt x="32120" y="39930"/>
                </a:lnTo>
                <a:lnTo>
                  <a:pt x="32120" y="39920"/>
                </a:lnTo>
                <a:lnTo>
                  <a:pt x="32130" y="39910"/>
                </a:lnTo>
                <a:lnTo>
                  <a:pt x="32150" y="39880"/>
                </a:lnTo>
                <a:lnTo>
                  <a:pt x="32180" y="39840"/>
                </a:lnTo>
                <a:lnTo>
                  <a:pt x="32230" y="39790"/>
                </a:lnTo>
                <a:lnTo>
                  <a:pt x="32370" y="39670"/>
                </a:lnTo>
                <a:lnTo>
                  <a:pt x="32550" y="39580"/>
                </a:lnTo>
                <a:lnTo>
                  <a:pt x="32780" y="39500"/>
                </a:lnTo>
                <a:lnTo>
                  <a:pt x="32970" y="39410"/>
                </a:lnTo>
                <a:lnTo>
                  <a:pt x="33240" y="39360"/>
                </a:lnTo>
                <a:lnTo>
                  <a:pt x="33420" y="39320"/>
                </a:lnTo>
                <a:lnTo>
                  <a:pt x="33610" y="39280"/>
                </a:lnTo>
                <a:lnTo>
                  <a:pt x="33900" y="39260"/>
                </a:lnTo>
                <a:lnTo>
                  <a:pt x="34150" y="39220"/>
                </a:lnTo>
                <a:lnTo>
                  <a:pt x="34460" y="39110"/>
                </a:lnTo>
                <a:lnTo>
                  <a:pt x="34850" y="39110"/>
                </a:lnTo>
                <a:lnTo>
                  <a:pt x="35160" y="39100"/>
                </a:lnTo>
                <a:lnTo>
                  <a:pt x="35380" y="39060"/>
                </a:lnTo>
                <a:lnTo>
                  <a:pt x="35680" y="39040"/>
                </a:lnTo>
                <a:lnTo>
                  <a:pt x="35810" y="39000"/>
                </a:lnTo>
                <a:lnTo>
                  <a:pt x="36050" y="38930"/>
                </a:lnTo>
                <a:lnTo>
                  <a:pt x="36140" y="38870"/>
                </a:lnTo>
                <a:lnTo>
                  <a:pt x="36220" y="38830"/>
                </a:lnTo>
                <a:lnTo>
                  <a:pt x="36340" y="38810"/>
                </a:lnTo>
                <a:lnTo>
                  <a:pt x="36370" y="3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