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Cat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Cat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9190" y="39330"/>
                </a:moveTo>
                <a:lnTo>
                  <a:pt x="59180" y="39330"/>
                </a:lnTo>
                <a:lnTo>
                  <a:pt x="59170" y="39330"/>
                </a:lnTo>
                <a:lnTo>
                  <a:pt x="59170" y="39340"/>
                </a:lnTo>
                <a:lnTo>
                  <a:pt x="59160" y="39340"/>
                </a:lnTo>
                <a:lnTo>
                  <a:pt x="59160" y="39330"/>
                </a:lnTo>
                <a:lnTo>
                  <a:pt x="59160" y="39340"/>
                </a:lnTo>
                <a:lnTo>
                  <a:pt x="59130" y="39340"/>
                </a:lnTo>
                <a:lnTo>
                  <a:pt x="59120" y="39340"/>
                </a:lnTo>
                <a:lnTo>
                  <a:pt x="59110" y="39340"/>
                </a:lnTo>
                <a:lnTo>
                  <a:pt x="59080" y="39340"/>
                </a:lnTo>
                <a:lnTo>
                  <a:pt x="59070" y="39340"/>
                </a:lnTo>
                <a:lnTo>
                  <a:pt x="59060" y="39340"/>
                </a:lnTo>
                <a:lnTo>
                  <a:pt x="59050" y="39340"/>
                </a:lnTo>
                <a:lnTo>
                  <a:pt x="59060" y="39340"/>
                </a:lnTo>
                <a:lnTo>
                  <a:pt x="59060" y="39330"/>
                </a:lnTo>
                <a:lnTo>
                  <a:pt x="59060" y="39340"/>
                </a:lnTo>
                <a:lnTo>
                  <a:pt x="59070" y="39340"/>
                </a:lnTo>
                <a:lnTo>
                  <a:pt x="59070" y="39330"/>
                </a:lnTo>
                <a:lnTo>
                  <a:pt x="59080" y="39330"/>
                </a:lnTo>
                <a:lnTo>
                  <a:pt x="59080" y="39340"/>
                </a:lnTo>
                <a:lnTo>
                  <a:pt x="59090" y="39340"/>
                </a:lnTo>
                <a:lnTo>
                  <a:pt x="59090" y="39330"/>
                </a:lnTo>
                <a:lnTo>
                  <a:pt x="59100" y="39330"/>
                </a:lnTo>
                <a:lnTo>
                  <a:pt x="59100" y="39340"/>
                </a:lnTo>
                <a:lnTo>
                  <a:pt x="59100" y="39330"/>
                </a:lnTo>
                <a:lnTo>
                  <a:pt x="59130" y="39330"/>
                </a:lnTo>
                <a:lnTo>
                  <a:pt x="59140" y="39330"/>
                </a:lnTo>
                <a:lnTo>
                  <a:pt x="59150" y="39330"/>
                </a:lnTo>
                <a:lnTo>
                  <a:pt x="59160" y="39330"/>
                </a:lnTo>
                <a:lnTo>
                  <a:pt x="59170" y="39330"/>
                </a:lnTo>
                <a:lnTo>
                  <a:pt x="59180" y="39330"/>
                </a:lnTo>
                <a:lnTo>
                  <a:pt x="59180" y="39320"/>
                </a:lnTo>
                <a:lnTo>
                  <a:pt x="59180" y="39330"/>
                </a:lnTo>
                <a:lnTo>
                  <a:pt x="59190" y="39330"/>
                </a:lnTo>
                <a:lnTo>
                  <a:pt x="59190" y="39320"/>
                </a:lnTo>
                <a:lnTo>
                  <a:pt x="59200" y="39320"/>
                </a:lnTo>
                <a:lnTo>
                  <a:pt x="59200" y="39330"/>
                </a:lnTo>
                <a:lnTo>
                  <a:pt x="59190" y="39330"/>
                </a:lnTo>
                <a:close/>
                <a:moveTo>
                  <a:pt x="58390" y="39180"/>
                </a:moveTo>
                <a:lnTo>
                  <a:pt x="58390" y="39190"/>
                </a:lnTo>
                <a:lnTo>
                  <a:pt x="58400" y="39190"/>
                </a:lnTo>
                <a:lnTo>
                  <a:pt x="58420" y="39190"/>
                </a:lnTo>
                <a:lnTo>
                  <a:pt x="58420" y="39200"/>
                </a:lnTo>
                <a:lnTo>
                  <a:pt x="58440" y="39200"/>
                </a:lnTo>
                <a:lnTo>
                  <a:pt x="58460" y="39200"/>
                </a:lnTo>
                <a:lnTo>
                  <a:pt x="58460" y="39210"/>
                </a:lnTo>
                <a:lnTo>
                  <a:pt x="58500" y="39210"/>
                </a:lnTo>
                <a:lnTo>
                  <a:pt x="58520" y="39210"/>
                </a:lnTo>
                <a:lnTo>
                  <a:pt x="58540" y="39210"/>
                </a:lnTo>
                <a:lnTo>
                  <a:pt x="58550" y="39210"/>
                </a:lnTo>
                <a:lnTo>
                  <a:pt x="58550" y="39220"/>
                </a:lnTo>
                <a:lnTo>
                  <a:pt x="58560" y="39220"/>
                </a:lnTo>
                <a:lnTo>
                  <a:pt x="58550" y="39220"/>
                </a:lnTo>
                <a:lnTo>
                  <a:pt x="58550" y="39230"/>
                </a:lnTo>
                <a:lnTo>
                  <a:pt x="58550" y="39220"/>
                </a:lnTo>
                <a:lnTo>
                  <a:pt x="58530" y="39220"/>
                </a:lnTo>
                <a:lnTo>
                  <a:pt x="58520" y="39220"/>
                </a:lnTo>
                <a:lnTo>
                  <a:pt x="58510" y="39220"/>
                </a:lnTo>
                <a:lnTo>
                  <a:pt x="58500" y="39220"/>
                </a:lnTo>
                <a:lnTo>
                  <a:pt x="58500" y="39210"/>
                </a:lnTo>
                <a:lnTo>
                  <a:pt x="58490" y="39210"/>
                </a:lnTo>
                <a:lnTo>
                  <a:pt x="58490" y="39220"/>
                </a:lnTo>
                <a:lnTo>
                  <a:pt x="58480" y="39220"/>
                </a:lnTo>
                <a:lnTo>
                  <a:pt x="58480" y="39210"/>
                </a:lnTo>
                <a:lnTo>
                  <a:pt x="58470" y="39210"/>
                </a:lnTo>
                <a:lnTo>
                  <a:pt x="58470" y="39220"/>
                </a:lnTo>
                <a:lnTo>
                  <a:pt x="58470" y="39210"/>
                </a:lnTo>
                <a:lnTo>
                  <a:pt x="58460" y="39210"/>
                </a:lnTo>
                <a:lnTo>
                  <a:pt x="58460" y="39220"/>
                </a:lnTo>
                <a:lnTo>
                  <a:pt x="58450" y="39220"/>
                </a:lnTo>
                <a:lnTo>
                  <a:pt x="58450" y="39210"/>
                </a:lnTo>
                <a:lnTo>
                  <a:pt x="58440" y="39210"/>
                </a:lnTo>
                <a:lnTo>
                  <a:pt x="58430" y="39210"/>
                </a:lnTo>
                <a:lnTo>
                  <a:pt x="58420" y="39210"/>
                </a:lnTo>
                <a:lnTo>
                  <a:pt x="58420" y="39200"/>
                </a:lnTo>
                <a:lnTo>
                  <a:pt x="58410" y="39200"/>
                </a:lnTo>
                <a:lnTo>
                  <a:pt x="58400" y="39200"/>
                </a:lnTo>
                <a:lnTo>
                  <a:pt x="58390" y="39200"/>
                </a:lnTo>
                <a:lnTo>
                  <a:pt x="58390" y="39190"/>
                </a:lnTo>
                <a:lnTo>
                  <a:pt x="58380" y="39190"/>
                </a:lnTo>
                <a:lnTo>
                  <a:pt x="58370" y="39190"/>
                </a:lnTo>
                <a:lnTo>
                  <a:pt x="58370" y="39180"/>
                </a:lnTo>
                <a:lnTo>
                  <a:pt x="58380" y="39180"/>
                </a:lnTo>
                <a:lnTo>
                  <a:pt x="58380" y="39190"/>
                </a:lnTo>
                <a:lnTo>
                  <a:pt x="58390" y="39190"/>
                </a:lnTo>
                <a:lnTo>
                  <a:pt x="58390" y="39180"/>
                </a:lnTo>
                <a:close/>
                <a:moveTo>
                  <a:pt x="61480" y="39020"/>
                </a:moveTo>
                <a:lnTo>
                  <a:pt x="61480" y="39030"/>
                </a:lnTo>
                <a:lnTo>
                  <a:pt x="61480" y="39040"/>
                </a:lnTo>
                <a:lnTo>
                  <a:pt x="61480" y="39050"/>
                </a:lnTo>
                <a:lnTo>
                  <a:pt x="61480" y="39060"/>
                </a:lnTo>
                <a:lnTo>
                  <a:pt x="61480" y="39040"/>
                </a:lnTo>
                <a:lnTo>
                  <a:pt x="61460" y="39040"/>
                </a:lnTo>
                <a:lnTo>
                  <a:pt x="61460" y="39030"/>
                </a:lnTo>
                <a:lnTo>
                  <a:pt x="61470" y="39030"/>
                </a:lnTo>
                <a:lnTo>
                  <a:pt x="61470" y="39020"/>
                </a:lnTo>
                <a:lnTo>
                  <a:pt x="61460" y="39020"/>
                </a:lnTo>
                <a:lnTo>
                  <a:pt x="61470" y="39020"/>
                </a:lnTo>
                <a:lnTo>
                  <a:pt x="61480" y="39020"/>
                </a:lnTo>
                <a:close/>
                <a:moveTo>
                  <a:pt x="57300" y="38990"/>
                </a:moveTo>
                <a:lnTo>
                  <a:pt x="57310" y="38990"/>
                </a:lnTo>
                <a:lnTo>
                  <a:pt x="57310" y="39000"/>
                </a:lnTo>
                <a:lnTo>
                  <a:pt x="57320" y="39000"/>
                </a:lnTo>
                <a:lnTo>
                  <a:pt x="57330" y="39000"/>
                </a:lnTo>
                <a:lnTo>
                  <a:pt x="57330" y="39010"/>
                </a:lnTo>
                <a:lnTo>
                  <a:pt x="57340" y="39010"/>
                </a:lnTo>
                <a:lnTo>
                  <a:pt x="57350" y="39010"/>
                </a:lnTo>
                <a:lnTo>
                  <a:pt x="57350" y="39020"/>
                </a:lnTo>
                <a:lnTo>
                  <a:pt x="57360" y="39020"/>
                </a:lnTo>
                <a:lnTo>
                  <a:pt x="57390" y="39020"/>
                </a:lnTo>
                <a:lnTo>
                  <a:pt x="57390" y="39030"/>
                </a:lnTo>
                <a:lnTo>
                  <a:pt x="57410" y="39030"/>
                </a:lnTo>
                <a:lnTo>
                  <a:pt x="57410" y="39020"/>
                </a:lnTo>
                <a:lnTo>
                  <a:pt x="57430" y="39020"/>
                </a:lnTo>
                <a:lnTo>
                  <a:pt x="57430" y="39030"/>
                </a:lnTo>
                <a:lnTo>
                  <a:pt x="57460" y="39030"/>
                </a:lnTo>
                <a:lnTo>
                  <a:pt x="57470" y="39030"/>
                </a:lnTo>
                <a:lnTo>
                  <a:pt x="57470" y="39040"/>
                </a:lnTo>
                <a:lnTo>
                  <a:pt x="57480" y="39040"/>
                </a:lnTo>
                <a:lnTo>
                  <a:pt x="57480" y="39030"/>
                </a:lnTo>
                <a:lnTo>
                  <a:pt x="57500" y="39030"/>
                </a:lnTo>
                <a:lnTo>
                  <a:pt x="57520" y="39030"/>
                </a:lnTo>
                <a:lnTo>
                  <a:pt x="57520" y="39020"/>
                </a:lnTo>
                <a:lnTo>
                  <a:pt x="57530" y="39020"/>
                </a:lnTo>
                <a:lnTo>
                  <a:pt x="57550" y="39020"/>
                </a:lnTo>
                <a:lnTo>
                  <a:pt x="57560" y="39020"/>
                </a:lnTo>
                <a:lnTo>
                  <a:pt x="57560" y="39010"/>
                </a:lnTo>
                <a:lnTo>
                  <a:pt x="57570" y="39010"/>
                </a:lnTo>
                <a:lnTo>
                  <a:pt x="57570" y="39020"/>
                </a:lnTo>
                <a:lnTo>
                  <a:pt x="57580" y="39020"/>
                </a:lnTo>
                <a:lnTo>
                  <a:pt x="57580" y="39030"/>
                </a:lnTo>
                <a:lnTo>
                  <a:pt x="57580" y="39040"/>
                </a:lnTo>
                <a:lnTo>
                  <a:pt x="57590" y="39040"/>
                </a:lnTo>
                <a:lnTo>
                  <a:pt x="57590" y="39050"/>
                </a:lnTo>
                <a:lnTo>
                  <a:pt x="57600" y="39050"/>
                </a:lnTo>
                <a:lnTo>
                  <a:pt x="57600" y="39060"/>
                </a:lnTo>
                <a:lnTo>
                  <a:pt x="57610" y="39060"/>
                </a:lnTo>
                <a:lnTo>
                  <a:pt x="57620" y="39060"/>
                </a:lnTo>
                <a:lnTo>
                  <a:pt x="57630" y="39060"/>
                </a:lnTo>
                <a:lnTo>
                  <a:pt x="57630" y="39070"/>
                </a:lnTo>
                <a:lnTo>
                  <a:pt x="57640" y="39070"/>
                </a:lnTo>
                <a:lnTo>
                  <a:pt x="57650" y="39070"/>
                </a:lnTo>
                <a:lnTo>
                  <a:pt x="57670" y="39070"/>
                </a:lnTo>
                <a:lnTo>
                  <a:pt x="57670" y="39080"/>
                </a:lnTo>
                <a:lnTo>
                  <a:pt x="57680" y="39080"/>
                </a:lnTo>
                <a:lnTo>
                  <a:pt x="57700" y="39080"/>
                </a:lnTo>
                <a:lnTo>
                  <a:pt x="57700" y="39090"/>
                </a:lnTo>
                <a:lnTo>
                  <a:pt x="57710" y="39090"/>
                </a:lnTo>
                <a:lnTo>
                  <a:pt x="57710" y="39100"/>
                </a:lnTo>
                <a:lnTo>
                  <a:pt x="57720" y="39100"/>
                </a:lnTo>
                <a:lnTo>
                  <a:pt x="57740" y="39100"/>
                </a:lnTo>
                <a:lnTo>
                  <a:pt x="57740" y="39110"/>
                </a:lnTo>
                <a:lnTo>
                  <a:pt x="57750" y="39110"/>
                </a:lnTo>
                <a:lnTo>
                  <a:pt x="57760" y="39110"/>
                </a:lnTo>
                <a:lnTo>
                  <a:pt x="57770" y="39110"/>
                </a:lnTo>
                <a:lnTo>
                  <a:pt x="57770" y="39120"/>
                </a:lnTo>
                <a:lnTo>
                  <a:pt x="57790" y="39120"/>
                </a:lnTo>
                <a:lnTo>
                  <a:pt x="57800" y="39120"/>
                </a:lnTo>
                <a:lnTo>
                  <a:pt x="57800" y="39130"/>
                </a:lnTo>
                <a:lnTo>
                  <a:pt x="57810" y="39130"/>
                </a:lnTo>
                <a:lnTo>
                  <a:pt x="57810" y="39140"/>
                </a:lnTo>
                <a:lnTo>
                  <a:pt x="57820" y="39140"/>
                </a:lnTo>
                <a:lnTo>
                  <a:pt x="57830" y="39140"/>
                </a:lnTo>
                <a:lnTo>
                  <a:pt x="57840" y="39140"/>
                </a:lnTo>
                <a:lnTo>
                  <a:pt x="57840" y="39150"/>
                </a:lnTo>
                <a:lnTo>
                  <a:pt x="57850" y="39150"/>
                </a:lnTo>
                <a:lnTo>
                  <a:pt x="57850" y="39140"/>
                </a:lnTo>
                <a:lnTo>
                  <a:pt x="57850" y="39150"/>
                </a:lnTo>
                <a:lnTo>
                  <a:pt x="57860" y="39150"/>
                </a:lnTo>
                <a:lnTo>
                  <a:pt x="57870" y="39150"/>
                </a:lnTo>
                <a:lnTo>
                  <a:pt x="57870" y="39160"/>
                </a:lnTo>
                <a:lnTo>
                  <a:pt x="57890" y="39160"/>
                </a:lnTo>
                <a:lnTo>
                  <a:pt x="57890" y="39170"/>
                </a:lnTo>
                <a:lnTo>
                  <a:pt x="57900" y="39170"/>
                </a:lnTo>
                <a:lnTo>
                  <a:pt x="57920" y="39170"/>
                </a:lnTo>
                <a:lnTo>
                  <a:pt x="57930" y="39170"/>
                </a:lnTo>
                <a:lnTo>
                  <a:pt x="57930" y="39180"/>
                </a:lnTo>
                <a:lnTo>
                  <a:pt x="57940" y="39180"/>
                </a:lnTo>
                <a:lnTo>
                  <a:pt x="57980" y="39180"/>
                </a:lnTo>
                <a:lnTo>
                  <a:pt x="57980" y="39190"/>
                </a:lnTo>
                <a:lnTo>
                  <a:pt x="57990" y="39190"/>
                </a:lnTo>
                <a:lnTo>
                  <a:pt x="58000" y="39190"/>
                </a:lnTo>
                <a:lnTo>
                  <a:pt x="58030" y="39190"/>
                </a:lnTo>
                <a:lnTo>
                  <a:pt x="58030" y="39200"/>
                </a:lnTo>
                <a:lnTo>
                  <a:pt x="58050" y="39200"/>
                </a:lnTo>
                <a:lnTo>
                  <a:pt x="58060" y="39200"/>
                </a:lnTo>
                <a:lnTo>
                  <a:pt x="58070" y="39200"/>
                </a:lnTo>
                <a:lnTo>
                  <a:pt x="58120" y="39200"/>
                </a:lnTo>
                <a:lnTo>
                  <a:pt x="58130" y="39200"/>
                </a:lnTo>
                <a:lnTo>
                  <a:pt x="58130" y="39190"/>
                </a:lnTo>
                <a:lnTo>
                  <a:pt x="58150" y="39190"/>
                </a:lnTo>
                <a:lnTo>
                  <a:pt x="58150" y="39200"/>
                </a:lnTo>
                <a:lnTo>
                  <a:pt x="58180" y="39200"/>
                </a:lnTo>
                <a:lnTo>
                  <a:pt x="58180" y="39190"/>
                </a:lnTo>
                <a:lnTo>
                  <a:pt x="58190" y="39190"/>
                </a:lnTo>
                <a:lnTo>
                  <a:pt x="58210" y="39190"/>
                </a:lnTo>
                <a:lnTo>
                  <a:pt x="58220" y="39190"/>
                </a:lnTo>
                <a:lnTo>
                  <a:pt x="58220" y="39180"/>
                </a:lnTo>
                <a:lnTo>
                  <a:pt x="58240" y="39180"/>
                </a:lnTo>
                <a:lnTo>
                  <a:pt x="58240" y="39190"/>
                </a:lnTo>
                <a:lnTo>
                  <a:pt x="58240" y="39200"/>
                </a:lnTo>
                <a:lnTo>
                  <a:pt x="58240" y="39220"/>
                </a:lnTo>
                <a:lnTo>
                  <a:pt x="58240" y="39230"/>
                </a:lnTo>
                <a:lnTo>
                  <a:pt x="58230" y="39230"/>
                </a:lnTo>
                <a:lnTo>
                  <a:pt x="58230" y="39240"/>
                </a:lnTo>
                <a:lnTo>
                  <a:pt x="58240" y="39240"/>
                </a:lnTo>
                <a:lnTo>
                  <a:pt x="58240" y="39250"/>
                </a:lnTo>
                <a:lnTo>
                  <a:pt x="58240" y="39260"/>
                </a:lnTo>
                <a:lnTo>
                  <a:pt x="58230" y="39260"/>
                </a:lnTo>
                <a:lnTo>
                  <a:pt x="58230" y="39270"/>
                </a:lnTo>
                <a:lnTo>
                  <a:pt x="58230" y="39280"/>
                </a:lnTo>
                <a:lnTo>
                  <a:pt x="58220" y="39280"/>
                </a:lnTo>
                <a:lnTo>
                  <a:pt x="58220" y="39290"/>
                </a:lnTo>
                <a:lnTo>
                  <a:pt x="58210" y="39290"/>
                </a:lnTo>
                <a:lnTo>
                  <a:pt x="58190" y="39290"/>
                </a:lnTo>
                <a:lnTo>
                  <a:pt x="58180" y="39290"/>
                </a:lnTo>
                <a:lnTo>
                  <a:pt x="58180" y="39280"/>
                </a:lnTo>
                <a:lnTo>
                  <a:pt x="58170" y="39280"/>
                </a:lnTo>
                <a:lnTo>
                  <a:pt x="58170" y="39290"/>
                </a:lnTo>
                <a:lnTo>
                  <a:pt x="58160" y="39290"/>
                </a:lnTo>
                <a:lnTo>
                  <a:pt x="58150" y="39290"/>
                </a:lnTo>
                <a:lnTo>
                  <a:pt x="58150" y="39300"/>
                </a:lnTo>
                <a:lnTo>
                  <a:pt x="58150" y="39290"/>
                </a:lnTo>
                <a:lnTo>
                  <a:pt x="58140" y="39290"/>
                </a:lnTo>
                <a:lnTo>
                  <a:pt x="58140" y="39280"/>
                </a:lnTo>
                <a:lnTo>
                  <a:pt x="58150" y="39280"/>
                </a:lnTo>
                <a:lnTo>
                  <a:pt x="58150" y="39270"/>
                </a:lnTo>
                <a:lnTo>
                  <a:pt x="58160" y="39270"/>
                </a:lnTo>
                <a:lnTo>
                  <a:pt x="58150" y="39270"/>
                </a:lnTo>
                <a:lnTo>
                  <a:pt x="58150" y="39260"/>
                </a:lnTo>
                <a:lnTo>
                  <a:pt x="58140" y="39260"/>
                </a:lnTo>
                <a:lnTo>
                  <a:pt x="58140" y="39250"/>
                </a:lnTo>
                <a:lnTo>
                  <a:pt x="58130" y="39250"/>
                </a:lnTo>
                <a:lnTo>
                  <a:pt x="58120" y="39250"/>
                </a:lnTo>
                <a:lnTo>
                  <a:pt x="58100" y="39250"/>
                </a:lnTo>
                <a:lnTo>
                  <a:pt x="58100" y="39260"/>
                </a:lnTo>
                <a:lnTo>
                  <a:pt x="58090" y="39260"/>
                </a:lnTo>
                <a:lnTo>
                  <a:pt x="58090" y="39270"/>
                </a:lnTo>
                <a:lnTo>
                  <a:pt x="58080" y="39270"/>
                </a:lnTo>
                <a:lnTo>
                  <a:pt x="58090" y="39270"/>
                </a:lnTo>
                <a:lnTo>
                  <a:pt x="58090" y="39280"/>
                </a:lnTo>
                <a:lnTo>
                  <a:pt x="58100" y="39280"/>
                </a:lnTo>
                <a:lnTo>
                  <a:pt x="58100" y="39290"/>
                </a:lnTo>
                <a:lnTo>
                  <a:pt x="58090" y="39290"/>
                </a:lnTo>
                <a:lnTo>
                  <a:pt x="58080" y="39290"/>
                </a:lnTo>
                <a:lnTo>
                  <a:pt x="58080" y="39300"/>
                </a:lnTo>
                <a:lnTo>
                  <a:pt x="58070" y="39300"/>
                </a:lnTo>
                <a:lnTo>
                  <a:pt x="58060" y="39300"/>
                </a:lnTo>
                <a:lnTo>
                  <a:pt x="58050" y="39300"/>
                </a:lnTo>
                <a:lnTo>
                  <a:pt x="58050" y="39310"/>
                </a:lnTo>
                <a:lnTo>
                  <a:pt x="58040" y="39310"/>
                </a:lnTo>
                <a:lnTo>
                  <a:pt x="58030" y="39310"/>
                </a:lnTo>
                <a:lnTo>
                  <a:pt x="58020" y="39310"/>
                </a:lnTo>
                <a:lnTo>
                  <a:pt x="58020" y="39320"/>
                </a:lnTo>
                <a:lnTo>
                  <a:pt x="58000" y="39320"/>
                </a:lnTo>
                <a:lnTo>
                  <a:pt x="57980" y="39320"/>
                </a:lnTo>
                <a:lnTo>
                  <a:pt x="57980" y="39330"/>
                </a:lnTo>
                <a:lnTo>
                  <a:pt x="57970" y="39330"/>
                </a:lnTo>
                <a:lnTo>
                  <a:pt x="57960" y="39330"/>
                </a:lnTo>
                <a:lnTo>
                  <a:pt x="57930" y="39330"/>
                </a:lnTo>
                <a:lnTo>
                  <a:pt x="57930" y="39340"/>
                </a:lnTo>
                <a:lnTo>
                  <a:pt x="57920" y="39340"/>
                </a:lnTo>
                <a:lnTo>
                  <a:pt x="57910" y="39340"/>
                </a:lnTo>
                <a:lnTo>
                  <a:pt x="57910" y="39330"/>
                </a:lnTo>
                <a:lnTo>
                  <a:pt x="57900" y="39330"/>
                </a:lnTo>
                <a:lnTo>
                  <a:pt x="57900" y="39320"/>
                </a:lnTo>
                <a:lnTo>
                  <a:pt x="57870" y="39320"/>
                </a:lnTo>
                <a:lnTo>
                  <a:pt x="57870" y="39310"/>
                </a:lnTo>
                <a:lnTo>
                  <a:pt x="57860" y="39310"/>
                </a:lnTo>
                <a:lnTo>
                  <a:pt x="57860" y="39300"/>
                </a:lnTo>
                <a:lnTo>
                  <a:pt x="57830" y="39300"/>
                </a:lnTo>
                <a:lnTo>
                  <a:pt x="57830" y="39310"/>
                </a:lnTo>
                <a:lnTo>
                  <a:pt x="57810" y="39310"/>
                </a:lnTo>
                <a:lnTo>
                  <a:pt x="57800" y="39310"/>
                </a:lnTo>
                <a:lnTo>
                  <a:pt x="57790" y="39310"/>
                </a:lnTo>
                <a:lnTo>
                  <a:pt x="57790" y="39320"/>
                </a:lnTo>
                <a:lnTo>
                  <a:pt x="57780" y="39320"/>
                </a:lnTo>
                <a:lnTo>
                  <a:pt x="57780" y="39330"/>
                </a:lnTo>
                <a:lnTo>
                  <a:pt x="57770" y="39330"/>
                </a:lnTo>
                <a:lnTo>
                  <a:pt x="57760" y="39330"/>
                </a:lnTo>
                <a:lnTo>
                  <a:pt x="57750" y="39330"/>
                </a:lnTo>
                <a:lnTo>
                  <a:pt x="57750" y="39340"/>
                </a:lnTo>
                <a:lnTo>
                  <a:pt x="57740" y="39340"/>
                </a:lnTo>
                <a:lnTo>
                  <a:pt x="57740" y="39350"/>
                </a:lnTo>
                <a:lnTo>
                  <a:pt x="57730" y="39350"/>
                </a:lnTo>
                <a:lnTo>
                  <a:pt x="57720" y="39350"/>
                </a:lnTo>
                <a:lnTo>
                  <a:pt x="57710" y="39350"/>
                </a:lnTo>
                <a:lnTo>
                  <a:pt x="57710" y="39340"/>
                </a:lnTo>
                <a:lnTo>
                  <a:pt x="57700" y="39340"/>
                </a:lnTo>
                <a:lnTo>
                  <a:pt x="57700" y="39330"/>
                </a:lnTo>
                <a:lnTo>
                  <a:pt x="57700" y="39320"/>
                </a:lnTo>
                <a:lnTo>
                  <a:pt x="57690" y="39320"/>
                </a:lnTo>
                <a:lnTo>
                  <a:pt x="57670" y="39320"/>
                </a:lnTo>
                <a:lnTo>
                  <a:pt x="57650" y="39320"/>
                </a:lnTo>
                <a:lnTo>
                  <a:pt x="57650" y="39310"/>
                </a:lnTo>
                <a:lnTo>
                  <a:pt x="57640" y="39310"/>
                </a:lnTo>
                <a:lnTo>
                  <a:pt x="57640" y="39300"/>
                </a:lnTo>
                <a:lnTo>
                  <a:pt x="57630" y="39300"/>
                </a:lnTo>
                <a:lnTo>
                  <a:pt x="57630" y="39290"/>
                </a:lnTo>
                <a:lnTo>
                  <a:pt x="57620" y="39290"/>
                </a:lnTo>
                <a:lnTo>
                  <a:pt x="57610" y="39290"/>
                </a:lnTo>
                <a:lnTo>
                  <a:pt x="57610" y="39280"/>
                </a:lnTo>
                <a:lnTo>
                  <a:pt x="57600" y="39280"/>
                </a:lnTo>
                <a:lnTo>
                  <a:pt x="57600" y="39270"/>
                </a:lnTo>
                <a:lnTo>
                  <a:pt x="57590" y="39270"/>
                </a:lnTo>
                <a:lnTo>
                  <a:pt x="57580" y="39270"/>
                </a:lnTo>
                <a:lnTo>
                  <a:pt x="57580" y="39260"/>
                </a:lnTo>
                <a:lnTo>
                  <a:pt x="57570" y="39260"/>
                </a:lnTo>
                <a:lnTo>
                  <a:pt x="57570" y="39250"/>
                </a:lnTo>
                <a:lnTo>
                  <a:pt x="57560" y="39250"/>
                </a:lnTo>
                <a:lnTo>
                  <a:pt x="57560" y="39240"/>
                </a:lnTo>
                <a:lnTo>
                  <a:pt x="57550" y="39240"/>
                </a:lnTo>
                <a:lnTo>
                  <a:pt x="57550" y="39230"/>
                </a:lnTo>
                <a:lnTo>
                  <a:pt x="57540" y="39230"/>
                </a:lnTo>
                <a:lnTo>
                  <a:pt x="57540" y="39220"/>
                </a:lnTo>
                <a:lnTo>
                  <a:pt x="57530" y="39220"/>
                </a:lnTo>
                <a:lnTo>
                  <a:pt x="57510" y="39220"/>
                </a:lnTo>
                <a:lnTo>
                  <a:pt x="57510" y="39230"/>
                </a:lnTo>
                <a:lnTo>
                  <a:pt x="57500" y="39230"/>
                </a:lnTo>
                <a:lnTo>
                  <a:pt x="57500" y="39220"/>
                </a:lnTo>
                <a:lnTo>
                  <a:pt x="57490" y="39220"/>
                </a:lnTo>
                <a:lnTo>
                  <a:pt x="57480" y="39220"/>
                </a:lnTo>
                <a:lnTo>
                  <a:pt x="57470" y="39220"/>
                </a:lnTo>
                <a:lnTo>
                  <a:pt x="57470" y="39210"/>
                </a:lnTo>
                <a:lnTo>
                  <a:pt x="57460" y="39210"/>
                </a:lnTo>
                <a:lnTo>
                  <a:pt x="57460" y="39200"/>
                </a:lnTo>
                <a:lnTo>
                  <a:pt x="57480" y="39200"/>
                </a:lnTo>
                <a:lnTo>
                  <a:pt x="57490" y="39200"/>
                </a:lnTo>
                <a:lnTo>
                  <a:pt x="57490" y="39210"/>
                </a:lnTo>
                <a:lnTo>
                  <a:pt x="57500" y="39210"/>
                </a:lnTo>
                <a:lnTo>
                  <a:pt x="57500" y="39200"/>
                </a:lnTo>
                <a:lnTo>
                  <a:pt x="57510" y="39200"/>
                </a:lnTo>
                <a:lnTo>
                  <a:pt x="57510" y="39190"/>
                </a:lnTo>
                <a:lnTo>
                  <a:pt x="57520" y="39190"/>
                </a:lnTo>
                <a:lnTo>
                  <a:pt x="57520" y="39180"/>
                </a:lnTo>
                <a:lnTo>
                  <a:pt x="57520" y="39160"/>
                </a:lnTo>
                <a:lnTo>
                  <a:pt x="57520" y="39150"/>
                </a:lnTo>
                <a:lnTo>
                  <a:pt x="57510" y="39150"/>
                </a:lnTo>
                <a:lnTo>
                  <a:pt x="57510" y="39140"/>
                </a:lnTo>
                <a:lnTo>
                  <a:pt x="57510" y="39120"/>
                </a:lnTo>
                <a:lnTo>
                  <a:pt x="57500" y="39120"/>
                </a:lnTo>
                <a:lnTo>
                  <a:pt x="57500" y="39110"/>
                </a:lnTo>
                <a:lnTo>
                  <a:pt x="57500" y="39100"/>
                </a:lnTo>
                <a:lnTo>
                  <a:pt x="57490" y="39100"/>
                </a:lnTo>
                <a:lnTo>
                  <a:pt x="57490" y="39090"/>
                </a:lnTo>
                <a:lnTo>
                  <a:pt x="57480" y="39090"/>
                </a:lnTo>
                <a:lnTo>
                  <a:pt x="57470" y="39090"/>
                </a:lnTo>
                <a:lnTo>
                  <a:pt x="57470" y="39080"/>
                </a:lnTo>
                <a:lnTo>
                  <a:pt x="57470" y="39070"/>
                </a:lnTo>
                <a:lnTo>
                  <a:pt x="57460" y="39070"/>
                </a:lnTo>
                <a:lnTo>
                  <a:pt x="57450" y="39070"/>
                </a:lnTo>
                <a:lnTo>
                  <a:pt x="57450" y="39060"/>
                </a:lnTo>
                <a:lnTo>
                  <a:pt x="57440" y="39060"/>
                </a:lnTo>
                <a:lnTo>
                  <a:pt x="57430" y="39060"/>
                </a:lnTo>
                <a:lnTo>
                  <a:pt x="57430" y="39050"/>
                </a:lnTo>
                <a:lnTo>
                  <a:pt x="57410" y="39050"/>
                </a:lnTo>
                <a:lnTo>
                  <a:pt x="57400" y="39050"/>
                </a:lnTo>
                <a:lnTo>
                  <a:pt x="57390" y="39050"/>
                </a:lnTo>
                <a:lnTo>
                  <a:pt x="57380" y="39050"/>
                </a:lnTo>
                <a:lnTo>
                  <a:pt x="57370" y="39050"/>
                </a:lnTo>
                <a:lnTo>
                  <a:pt x="57370" y="39060"/>
                </a:lnTo>
                <a:lnTo>
                  <a:pt x="57350" y="39060"/>
                </a:lnTo>
                <a:lnTo>
                  <a:pt x="57350" y="39050"/>
                </a:lnTo>
                <a:lnTo>
                  <a:pt x="57330" y="39050"/>
                </a:lnTo>
                <a:lnTo>
                  <a:pt x="57310" y="39050"/>
                </a:lnTo>
                <a:lnTo>
                  <a:pt x="57310" y="39040"/>
                </a:lnTo>
                <a:lnTo>
                  <a:pt x="57300" y="39040"/>
                </a:lnTo>
                <a:lnTo>
                  <a:pt x="57290" y="39040"/>
                </a:lnTo>
                <a:lnTo>
                  <a:pt x="57290" y="39030"/>
                </a:lnTo>
                <a:lnTo>
                  <a:pt x="57280" y="39030"/>
                </a:lnTo>
                <a:lnTo>
                  <a:pt x="57280" y="39010"/>
                </a:lnTo>
                <a:lnTo>
                  <a:pt x="57290" y="39010"/>
                </a:lnTo>
                <a:lnTo>
                  <a:pt x="57280" y="39010"/>
                </a:lnTo>
                <a:lnTo>
                  <a:pt x="57270" y="39010"/>
                </a:lnTo>
                <a:lnTo>
                  <a:pt x="57270" y="39000"/>
                </a:lnTo>
                <a:lnTo>
                  <a:pt x="57270" y="38990"/>
                </a:lnTo>
                <a:lnTo>
                  <a:pt x="57280" y="38990"/>
                </a:lnTo>
                <a:lnTo>
                  <a:pt x="57280" y="39000"/>
                </a:lnTo>
                <a:lnTo>
                  <a:pt x="57290" y="39000"/>
                </a:lnTo>
                <a:lnTo>
                  <a:pt x="57290" y="38990"/>
                </a:lnTo>
                <a:lnTo>
                  <a:pt x="57300" y="38990"/>
                </a:lnTo>
                <a:close/>
                <a:moveTo>
                  <a:pt x="58250" y="38890"/>
                </a:moveTo>
                <a:lnTo>
                  <a:pt x="58250" y="38900"/>
                </a:lnTo>
                <a:lnTo>
                  <a:pt x="58250" y="38890"/>
                </a:lnTo>
                <a:lnTo>
                  <a:pt x="58240" y="38890"/>
                </a:lnTo>
                <a:lnTo>
                  <a:pt x="58240" y="38900"/>
                </a:lnTo>
                <a:lnTo>
                  <a:pt x="58220" y="38900"/>
                </a:lnTo>
                <a:lnTo>
                  <a:pt x="58220" y="38890"/>
                </a:lnTo>
                <a:lnTo>
                  <a:pt x="58220" y="38900"/>
                </a:lnTo>
                <a:lnTo>
                  <a:pt x="58210" y="38900"/>
                </a:lnTo>
                <a:lnTo>
                  <a:pt x="58210" y="38890"/>
                </a:lnTo>
                <a:lnTo>
                  <a:pt x="58200" y="38890"/>
                </a:lnTo>
                <a:lnTo>
                  <a:pt x="58210" y="38890"/>
                </a:lnTo>
                <a:lnTo>
                  <a:pt x="58210" y="38880"/>
                </a:lnTo>
                <a:lnTo>
                  <a:pt x="58260" y="38880"/>
                </a:lnTo>
                <a:lnTo>
                  <a:pt x="58260" y="38890"/>
                </a:lnTo>
                <a:lnTo>
                  <a:pt x="58250" y="38890"/>
                </a:lnTo>
                <a:close/>
                <a:moveTo>
                  <a:pt x="60390" y="37630"/>
                </a:moveTo>
                <a:lnTo>
                  <a:pt x="60400" y="37630"/>
                </a:lnTo>
                <a:lnTo>
                  <a:pt x="60410" y="37630"/>
                </a:lnTo>
                <a:lnTo>
                  <a:pt x="60410" y="37640"/>
                </a:lnTo>
                <a:lnTo>
                  <a:pt x="60420" y="37640"/>
                </a:lnTo>
                <a:lnTo>
                  <a:pt x="60420" y="37650"/>
                </a:lnTo>
                <a:lnTo>
                  <a:pt x="60430" y="37650"/>
                </a:lnTo>
                <a:lnTo>
                  <a:pt x="60450" y="37650"/>
                </a:lnTo>
                <a:lnTo>
                  <a:pt x="60450" y="37660"/>
                </a:lnTo>
                <a:lnTo>
                  <a:pt x="60460" y="37660"/>
                </a:lnTo>
                <a:lnTo>
                  <a:pt x="60470" y="37660"/>
                </a:lnTo>
                <a:lnTo>
                  <a:pt x="60490" y="37660"/>
                </a:lnTo>
                <a:lnTo>
                  <a:pt x="60490" y="37670"/>
                </a:lnTo>
                <a:lnTo>
                  <a:pt x="60500" y="37670"/>
                </a:lnTo>
                <a:lnTo>
                  <a:pt x="60500" y="37680"/>
                </a:lnTo>
                <a:lnTo>
                  <a:pt x="60510" y="37680"/>
                </a:lnTo>
                <a:lnTo>
                  <a:pt x="60510" y="37690"/>
                </a:lnTo>
                <a:lnTo>
                  <a:pt x="60520" y="37690"/>
                </a:lnTo>
                <a:lnTo>
                  <a:pt x="60520" y="37700"/>
                </a:lnTo>
                <a:lnTo>
                  <a:pt x="60530" y="37700"/>
                </a:lnTo>
                <a:lnTo>
                  <a:pt x="60540" y="37700"/>
                </a:lnTo>
                <a:lnTo>
                  <a:pt x="60540" y="37710"/>
                </a:lnTo>
                <a:lnTo>
                  <a:pt x="60550" y="37710"/>
                </a:lnTo>
                <a:lnTo>
                  <a:pt x="60560" y="37710"/>
                </a:lnTo>
                <a:lnTo>
                  <a:pt x="60570" y="37710"/>
                </a:lnTo>
                <a:lnTo>
                  <a:pt x="60580" y="37710"/>
                </a:lnTo>
                <a:lnTo>
                  <a:pt x="60580" y="37700"/>
                </a:lnTo>
                <a:lnTo>
                  <a:pt x="60590" y="37700"/>
                </a:lnTo>
                <a:lnTo>
                  <a:pt x="60590" y="37690"/>
                </a:lnTo>
                <a:lnTo>
                  <a:pt x="60600" y="37690"/>
                </a:lnTo>
                <a:lnTo>
                  <a:pt x="60610" y="37690"/>
                </a:lnTo>
                <a:lnTo>
                  <a:pt x="60610" y="37700"/>
                </a:lnTo>
                <a:lnTo>
                  <a:pt x="60630" y="37700"/>
                </a:lnTo>
                <a:lnTo>
                  <a:pt x="60640" y="37700"/>
                </a:lnTo>
                <a:lnTo>
                  <a:pt x="60640" y="37710"/>
                </a:lnTo>
                <a:lnTo>
                  <a:pt x="60650" y="37710"/>
                </a:lnTo>
                <a:lnTo>
                  <a:pt x="60660" y="37710"/>
                </a:lnTo>
                <a:lnTo>
                  <a:pt x="60670" y="37710"/>
                </a:lnTo>
                <a:lnTo>
                  <a:pt x="60670" y="37720"/>
                </a:lnTo>
                <a:lnTo>
                  <a:pt x="60680" y="37720"/>
                </a:lnTo>
                <a:lnTo>
                  <a:pt x="60680" y="37730"/>
                </a:lnTo>
                <a:lnTo>
                  <a:pt x="60680" y="37740"/>
                </a:lnTo>
                <a:lnTo>
                  <a:pt x="60690" y="37740"/>
                </a:lnTo>
                <a:lnTo>
                  <a:pt x="60700" y="37740"/>
                </a:lnTo>
                <a:lnTo>
                  <a:pt x="60700" y="37750"/>
                </a:lnTo>
                <a:lnTo>
                  <a:pt x="60710" y="37750"/>
                </a:lnTo>
                <a:lnTo>
                  <a:pt x="60720" y="37750"/>
                </a:lnTo>
                <a:lnTo>
                  <a:pt x="60720" y="37760"/>
                </a:lnTo>
                <a:lnTo>
                  <a:pt x="60730" y="37760"/>
                </a:lnTo>
                <a:lnTo>
                  <a:pt x="60730" y="37770"/>
                </a:lnTo>
                <a:lnTo>
                  <a:pt x="60740" y="37770"/>
                </a:lnTo>
                <a:lnTo>
                  <a:pt x="60750" y="37770"/>
                </a:lnTo>
                <a:lnTo>
                  <a:pt x="60750" y="37780"/>
                </a:lnTo>
                <a:lnTo>
                  <a:pt x="60760" y="37780"/>
                </a:lnTo>
                <a:lnTo>
                  <a:pt x="60760" y="37790"/>
                </a:lnTo>
                <a:lnTo>
                  <a:pt x="60760" y="37800"/>
                </a:lnTo>
                <a:lnTo>
                  <a:pt x="60770" y="37800"/>
                </a:lnTo>
                <a:lnTo>
                  <a:pt x="60780" y="37800"/>
                </a:lnTo>
                <a:lnTo>
                  <a:pt x="60780" y="37810"/>
                </a:lnTo>
                <a:lnTo>
                  <a:pt x="60780" y="37820"/>
                </a:lnTo>
                <a:lnTo>
                  <a:pt x="60790" y="37820"/>
                </a:lnTo>
                <a:lnTo>
                  <a:pt x="60790" y="37830"/>
                </a:lnTo>
                <a:lnTo>
                  <a:pt x="60800" y="37830"/>
                </a:lnTo>
                <a:lnTo>
                  <a:pt x="60800" y="37840"/>
                </a:lnTo>
                <a:lnTo>
                  <a:pt x="60810" y="37840"/>
                </a:lnTo>
                <a:lnTo>
                  <a:pt x="60810" y="37850"/>
                </a:lnTo>
                <a:lnTo>
                  <a:pt x="60810" y="37860"/>
                </a:lnTo>
                <a:lnTo>
                  <a:pt x="60810" y="37870"/>
                </a:lnTo>
                <a:lnTo>
                  <a:pt x="60820" y="37870"/>
                </a:lnTo>
                <a:lnTo>
                  <a:pt x="60820" y="37880"/>
                </a:lnTo>
                <a:lnTo>
                  <a:pt x="60830" y="37880"/>
                </a:lnTo>
                <a:lnTo>
                  <a:pt x="60840" y="37880"/>
                </a:lnTo>
                <a:lnTo>
                  <a:pt x="60840" y="37890"/>
                </a:lnTo>
                <a:lnTo>
                  <a:pt x="60850" y="37890"/>
                </a:lnTo>
                <a:lnTo>
                  <a:pt x="60850" y="37900"/>
                </a:lnTo>
                <a:lnTo>
                  <a:pt x="60860" y="37900"/>
                </a:lnTo>
                <a:lnTo>
                  <a:pt x="60860" y="37910"/>
                </a:lnTo>
                <a:lnTo>
                  <a:pt x="60860" y="37920"/>
                </a:lnTo>
                <a:lnTo>
                  <a:pt x="60870" y="37920"/>
                </a:lnTo>
                <a:lnTo>
                  <a:pt x="60870" y="37930"/>
                </a:lnTo>
                <a:lnTo>
                  <a:pt x="60870" y="37940"/>
                </a:lnTo>
                <a:lnTo>
                  <a:pt x="60880" y="37940"/>
                </a:lnTo>
                <a:lnTo>
                  <a:pt x="60880" y="37950"/>
                </a:lnTo>
                <a:lnTo>
                  <a:pt x="60890" y="37950"/>
                </a:lnTo>
                <a:lnTo>
                  <a:pt x="60900" y="37950"/>
                </a:lnTo>
                <a:lnTo>
                  <a:pt x="60900" y="37960"/>
                </a:lnTo>
                <a:lnTo>
                  <a:pt x="60910" y="37960"/>
                </a:lnTo>
                <a:lnTo>
                  <a:pt x="60910" y="37970"/>
                </a:lnTo>
                <a:lnTo>
                  <a:pt x="60920" y="37970"/>
                </a:lnTo>
                <a:lnTo>
                  <a:pt x="60930" y="37970"/>
                </a:lnTo>
                <a:lnTo>
                  <a:pt x="60930" y="37980"/>
                </a:lnTo>
                <a:lnTo>
                  <a:pt x="60940" y="37980"/>
                </a:lnTo>
                <a:lnTo>
                  <a:pt x="60940" y="37990"/>
                </a:lnTo>
                <a:lnTo>
                  <a:pt x="60940" y="38000"/>
                </a:lnTo>
                <a:lnTo>
                  <a:pt x="60950" y="38000"/>
                </a:lnTo>
                <a:lnTo>
                  <a:pt x="60950" y="38010"/>
                </a:lnTo>
                <a:lnTo>
                  <a:pt x="60960" y="38010"/>
                </a:lnTo>
                <a:lnTo>
                  <a:pt x="60960" y="38020"/>
                </a:lnTo>
                <a:lnTo>
                  <a:pt x="60970" y="38020"/>
                </a:lnTo>
                <a:lnTo>
                  <a:pt x="60970" y="38030"/>
                </a:lnTo>
                <a:lnTo>
                  <a:pt x="60980" y="38030"/>
                </a:lnTo>
                <a:lnTo>
                  <a:pt x="60980" y="38040"/>
                </a:lnTo>
                <a:lnTo>
                  <a:pt x="60990" y="38040"/>
                </a:lnTo>
                <a:lnTo>
                  <a:pt x="60990" y="38050"/>
                </a:lnTo>
                <a:lnTo>
                  <a:pt x="60990" y="38060"/>
                </a:lnTo>
                <a:lnTo>
                  <a:pt x="61000" y="38060"/>
                </a:lnTo>
                <a:lnTo>
                  <a:pt x="61010" y="38060"/>
                </a:lnTo>
                <a:lnTo>
                  <a:pt x="61010" y="38070"/>
                </a:lnTo>
                <a:lnTo>
                  <a:pt x="61020" y="38070"/>
                </a:lnTo>
                <a:lnTo>
                  <a:pt x="61030" y="38070"/>
                </a:lnTo>
                <a:lnTo>
                  <a:pt x="61040" y="38070"/>
                </a:lnTo>
                <a:lnTo>
                  <a:pt x="61040" y="38080"/>
                </a:lnTo>
                <a:lnTo>
                  <a:pt x="61050" y="38080"/>
                </a:lnTo>
                <a:lnTo>
                  <a:pt x="61050" y="38090"/>
                </a:lnTo>
                <a:lnTo>
                  <a:pt x="61060" y="38090"/>
                </a:lnTo>
                <a:lnTo>
                  <a:pt x="61060" y="38100"/>
                </a:lnTo>
                <a:lnTo>
                  <a:pt x="61070" y="38100"/>
                </a:lnTo>
                <a:lnTo>
                  <a:pt x="61070" y="38110"/>
                </a:lnTo>
                <a:lnTo>
                  <a:pt x="61070" y="38120"/>
                </a:lnTo>
                <a:lnTo>
                  <a:pt x="61080" y="38120"/>
                </a:lnTo>
                <a:lnTo>
                  <a:pt x="61090" y="38120"/>
                </a:lnTo>
                <a:lnTo>
                  <a:pt x="61090" y="38130"/>
                </a:lnTo>
                <a:lnTo>
                  <a:pt x="61100" y="38130"/>
                </a:lnTo>
                <a:lnTo>
                  <a:pt x="61100" y="38140"/>
                </a:lnTo>
                <a:lnTo>
                  <a:pt x="61110" y="38140"/>
                </a:lnTo>
                <a:lnTo>
                  <a:pt x="61110" y="38150"/>
                </a:lnTo>
                <a:lnTo>
                  <a:pt x="61120" y="38150"/>
                </a:lnTo>
                <a:lnTo>
                  <a:pt x="61120" y="38160"/>
                </a:lnTo>
                <a:lnTo>
                  <a:pt x="61130" y="38160"/>
                </a:lnTo>
                <a:lnTo>
                  <a:pt x="61140" y="38160"/>
                </a:lnTo>
                <a:lnTo>
                  <a:pt x="61140" y="38170"/>
                </a:lnTo>
                <a:lnTo>
                  <a:pt x="61150" y="38170"/>
                </a:lnTo>
                <a:lnTo>
                  <a:pt x="61150" y="38180"/>
                </a:lnTo>
                <a:lnTo>
                  <a:pt x="61160" y="38180"/>
                </a:lnTo>
                <a:lnTo>
                  <a:pt x="61170" y="38180"/>
                </a:lnTo>
                <a:lnTo>
                  <a:pt x="61170" y="38190"/>
                </a:lnTo>
                <a:lnTo>
                  <a:pt x="61170" y="38200"/>
                </a:lnTo>
                <a:lnTo>
                  <a:pt x="61170" y="38210"/>
                </a:lnTo>
                <a:lnTo>
                  <a:pt x="61180" y="38210"/>
                </a:lnTo>
                <a:lnTo>
                  <a:pt x="61170" y="38210"/>
                </a:lnTo>
                <a:lnTo>
                  <a:pt x="61180" y="38210"/>
                </a:lnTo>
                <a:lnTo>
                  <a:pt x="61180" y="38220"/>
                </a:lnTo>
                <a:lnTo>
                  <a:pt x="61180" y="38230"/>
                </a:lnTo>
                <a:lnTo>
                  <a:pt x="61190" y="38230"/>
                </a:lnTo>
                <a:lnTo>
                  <a:pt x="61190" y="38240"/>
                </a:lnTo>
                <a:lnTo>
                  <a:pt x="61190" y="38250"/>
                </a:lnTo>
                <a:lnTo>
                  <a:pt x="61200" y="38250"/>
                </a:lnTo>
                <a:lnTo>
                  <a:pt x="61200" y="38260"/>
                </a:lnTo>
                <a:lnTo>
                  <a:pt x="61200" y="38270"/>
                </a:lnTo>
                <a:lnTo>
                  <a:pt x="61200" y="38280"/>
                </a:lnTo>
                <a:lnTo>
                  <a:pt x="61210" y="38280"/>
                </a:lnTo>
                <a:lnTo>
                  <a:pt x="61210" y="38290"/>
                </a:lnTo>
                <a:lnTo>
                  <a:pt x="61210" y="38300"/>
                </a:lnTo>
                <a:lnTo>
                  <a:pt x="61210" y="38310"/>
                </a:lnTo>
                <a:lnTo>
                  <a:pt x="61220" y="38310"/>
                </a:lnTo>
                <a:lnTo>
                  <a:pt x="61230" y="38310"/>
                </a:lnTo>
                <a:lnTo>
                  <a:pt x="61230" y="38320"/>
                </a:lnTo>
                <a:lnTo>
                  <a:pt x="61240" y="38320"/>
                </a:lnTo>
                <a:lnTo>
                  <a:pt x="61240" y="38330"/>
                </a:lnTo>
                <a:lnTo>
                  <a:pt x="61250" y="38330"/>
                </a:lnTo>
                <a:lnTo>
                  <a:pt x="61260" y="38330"/>
                </a:lnTo>
                <a:lnTo>
                  <a:pt x="61280" y="38330"/>
                </a:lnTo>
                <a:lnTo>
                  <a:pt x="61280" y="38320"/>
                </a:lnTo>
                <a:lnTo>
                  <a:pt x="61280" y="38330"/>
                </a:lnTo>
                <a:lnTo>
                  <a:pt x="61290" y="38330"/>
                </a:lnTo>
                <a:lnTo>
                  <a:pt x="61300" y="38330"/>
                </a:lnTo>
                <a:lnTo>
                  <a:pt x="61300" y="38340"/>
                </a:lnTo>
                <a:lnTo>
                  <a:pt x="61310" y="38340"/>
                </a:lnTo>
                <a:lnTo>
                  <a:pt x="61310" y="38350"/>
                </a:lnTo>
                <a:lnTo>
                  <a:pt x="61310" y="38360"/>
                </a:lnTo>
                <a:lnTo>
                  <a:pt x="61320" y="38360"/>
                </a:lnTo>
                <a:lnTo>
                  <a:pt x="61320" y="38370"/>
                </a:lnTo>
                <a:lnTo>
                  <a:pt x="61340" y="38370"/>
                </a:lnTo>
                <a:lnTo>
                  <a:pt x="61340" y="38380"/>
                </a:lnTo>
                <a:lnTo>
                  <a:pt x="61340" y="38370"/>
                </a:lnTo>
                <a:lnTo>
                  <a:pt x="61350" y="38370"/>
                </a:lnTo>
                <a:lnTo>
                  <a:pt x="61350" y="38380"/>
                </a:lnTo>
                <a:lnTo>
                  <a:pt x="61360" y="38380"/>
                </a:lnTo>
                <a:lnTo>
                  <a:pt x="61360" y="38390"/>
                </a:lnTo>
                <a:lnTo>
                  <a:pt x="61360" y="38400"/>
                </a:lnTo>
                <a:lnTo>
                  <a:pt x="61360" y="38420"/>
                </a:lnTo>
                <a:lnTo>
                  <a:pt x="61370" y="38420"/>
                </a:lnTo>
                <a:lnTo>
                  <a:pt x="61370" y="38440"/>
                </a:lnTo>
                <a:lnTo>
                  <a:pt x="61350" y="38440"/>
                </a:lnTo>
                <a:lnTo>
                  <a:pt x="61350" y="38450"/>
                </a:lnTo>
                <a:lnTo>
                  <a:pt x="61340" y="38450"/>
                </a:lnTo>
                <a:lnTo>
                  <a:pt x="61340" y="38470"/>
                </a:lnTo>
                <a:lnTo>
                  <a:pt x="61340" y="38480"/>
                </a:lnTo>
                <a:lnTo>
                  <a:pt x="61350" y="38480"/>
                </a:lnTo>
                <a:lnTo>
                  <a:pt x="61350" y="38510"/>
                </a:lnTo>
                <a:lnTo>
                  <a:pt x="61340" y="38510"/>
                </a:lnTo>
                <a:lnTo>
                  <a:pt x="61340" y="38520"/>
                </a:lnTo>
                <a:lnTo>
                  <a:pt x="61350" y="38520"/>
                </a:lnTo>
                <a:lnTo>
                  <a:pt x="61350" y="38540"/>
                </a:lnTo>
                <a:lnTo>
                  <a:pt x="61340" y="38540"/>
                </a:lnTo>
                <a:lnTo>
                  <a:pt x="61340" y="38550"/>
                </a:lnTo>
                <a:lnTo>
                  <a:pt x="61340" y="38560"/>
                </a:lnTo>
                <a:lnTo>
                  <a:pt x="61340" y="38570"/>
                </a:lnTo>
                <a:lnTo>
                  <a:pt x="61340" y="38580"/>
                </a:lnTo>
                <a:lnTo>
                  <a:pt x="61330" y="38580"/>
                </a:lnTo>
                <a:lnTo>
                  <a:pt x="61330" y="38590"/>
                </a:lnTo>
                <a:lnTo>
                  <a:pt x="61340" y="38590"/>
                </a:lnTo>
                <a:lnTo>
                  <a:pt x="61330" y="38590"/>
                </a:lnTo>
                <a:lnTo>
                  <a:pt x="61330" y="38600"/>
                </a:lnTo>
                <a:lnTo>
                  <a:pt x="61340" y="38600"/>
                </a:lnTo>
                <a:lnTo>
                  <a:pt x="61340" y="38610"/>
                </a:lnTo>
                <a:lnTo>
                  <a:pt x="61340" y="38650"/>
                </a:lnTo>
                <a:lnTo>
                  <a:pt x="61340" y="38660"/>
                </a:lnTo>
                <a:lnTo>
                  <a:pt x="61340" y="38680"/>
                </a:lnTo>
                <a:lnTo>
                  <a:pt x="61340" y="38700"/>
                </a:lnTo>
                <a:lnTo>
                  <a:pt x="61340" y="38720"/>
                </a:lnTo>
                <a:lnTo>
                  <a:pt x="61340" y="38760"/>
                </a:lnTo>
                <a:lnTo>
                  <a:pt x="61340" y="38780"/>
                </a:lnTo>
                <a:lnTo>
                  <a:pt x="61340" y="38810"/>
                </a:lnTo>
                <a:lnTo>
                  <a:pt x="61340" y="38820"/>
                </a:lnTo>
                <a:lnTo>
                  <a:pt x="61350" y="38820"/>
                </a:lnTo>
                <a:lnTo>
                  <a:pt x="61350" y="38830"/>
                </a:lnTo>
                <a:lnTo>
                  <a:pt x="61350" y="38850"/>
                </a:lnTo>
                <a:lnTo>
                  <a:pt x="61350" y="38860"/>
                </a:lnTo>
                <a:lnTo>
                  <a:pt x="61340" y="38860"/>
                </a:lnTo>
                <a:lnTo>
                  <a:pt x="61340" y="38890"/>
                </a:lnTo>
                <a:lnTo>
                  <a:pt x="61350" y="38890"/>
                </a:lnTo>
                <a:lnTo>
                  <a:pt x="61350" y="38920"/>
                </a:lnTo>
                <a:lnTo>
                  <a:pt x="61350" y="38930"/>
                </a:lnTo>
                <a:lnTo>
                  <a:pt x="61350" y="38950"/>
                </a:lnTo>
                <a:lnTo>
                  <a:pt x="61360" y="38950"/>
                </a:lnTo>
                <a:lnTo>
                  <a:pt x="61350" y="38950"/>
                </a:lnTo>
                <a:lnTo>
                  <a:pt x="61350" y="38960"/>
                </a:lnTo>
                <a:lnTo>
                  <a:pt x="61360" y="38960"/>
                </a:lnTo>
                <a:lnTo>
                  <a:pt x="61360" y="38970"/>
                </a:lnTo>
                <a:lnTo>
                  <a:pt x="61360" y="39000"/>
                </a:lnTo>
                <a:lnTo>
                  <a:pt x="61360" y="39010"/>
                </a:lnTo>
                <a:lnTo>
                  <a:pt x="61360" y="39020"/>
                </a:lnTo>
                <a:lnTo>
                  <a:pt x="61370" y="39020"/>
                </a:lnTo>
                <a:lnTo>
                  <a:pt x="61370" y="39030"/>
                </a:lnTo>
                <a:lnTo>
                  <a:pt x="61380" y="39030"/>
                </a:lnTo>
                <a:lnTo>
                  <a:pt x="61380" y="39040"/>
                </a:lnTo>
                <a:lnTo>
                  <a:pt x="61390" y="39040"/>
                </a:lnTo>
                <a:lnTo>
                  <a:pt x="61400" y="39040"/>
                </a:lnTo>
                <a:lnTo>
                  <a:pt x="61400" y="39050"/>
                </a:lnTo>
                <a:lnTo>
                  <a:pt x="61410" y="39050"/>
                </a:lnTo>
                <a:lnTo>
                  <a:pt x="61420" y="39050"/>
                </a:lnTo>
                <a:lnTo>
                  <a:pt x="61420" y="39060"/>
                </a:lnTo>
                <a:lnTo>
                  <a:pt x="61430" y="39060"/>
                </a:lnTo>
                <a:lnTo>
                  <a:pt x="61430" y="39070"/>
                </a:lnTo>
                <a:lnTo>
                  <a:pt x="61430" y="39080"/>
                </a:lnTo>
                <a:lnTo>
                  <a:pt x="61430" y="39090"/>
                </a:lnTo>
                <a:lnTo>
                  <a:pt x="61420" y="39090"/>
                </a:lnTo>
                <a:lnTo>
                  <a:pt x="61420" y="39100"/>
                </a:lnTo>
                <a:lnTo>
                  <a:pt x="61420" y="39110"/>
                </a:lnTo>
                <a:lnTo>
                  <a:pt x="61410" y="39110"/>
                </a:lnTo>
                <a:lnTo>
                  <a:pt x="61410" y="39120"/>
                </a:lnTo>
                <a:lnTo>
                  <a:pt x="61400" y="39120"/>
                </a:lnTo>
                <a:lnTo>
                  <a:pt x="61400" y="39160"/>
                </a:lnTo>
                <a:lnTo>
                  <a:pt x="61410" y="39160"/>
                </a:lnTo>
                <a:lnTo>
                  <a:pt x="61410" y="39170"/>
                </a:lnTo>
                <a:lnTo>
                  <a:pt x="61420" y="39170"/>
                </a:lnTo>
                <a:lnTo>
                  <a:pt x="61420" y="39180"/>
                </a:lnTo>
                <a:lnTo>
                  <a:pt x="61430" y="39180"/>
                </a:lnTo>
                <a:lnTo>
                  <a:pt x="61430" y="39190"/>
                </a:lnTo>
                <a:lnTo>
                  <a:pt x="61430" y="39200"/>
                </a:lnTo>
                <a:lnTo>
                  <a:pt x="61430" y="39210"/>
                </a:lnTo>
                <a:lnTo>
                  <a:pt x="61440" y="39210"/>
                </a:lnTo>
                <a:lnTo>
                  <a:pt x="61440" y="39220"/>
                </a:lnTo>
                <a:lnTo>
                  <a:pt x="61450" y="39220"/>
                </a:lnTo>
                <a:lnTo>
                  <a:pt x="61450" y="39240"/>
                </a:lnTo>
                <a:lnTo>
                  <a:pt x="61450" y="39250"/>
                </a:lnTo>
                <a:lnTo>
                  <a:pt x="61460" y="39250"/>
                </a:lnTo>
                <a:lnTo>
                  <a:pt x="61460" y="39260"/>
                </a:lnTo>
                <a:lnTo>
                  <a:pt x="61470" y="39260"/>
                </a:lnTo>
                <a:lnTo>
                  <a:pt x="61470" y="39270"/>
                </a:lnTo>
                <a:lnTo>
                  <a:pt x="61470" y="39280"/>
                </a:lnTo>
                <a:lnTo>
                  <a:pt x="61480" y="39280"/>
                </a:lnTo>
                <a:lnTo>
                  <a:pt x="61480" y="39290"/>
                </a:lnTo>
                <a:lnTo>
                  <a:pt x="61480" y="39300"/>
                </a:lnTo>
                <a:lnTo>
                  <a:pt x="61490" y="39300"/>
                </a:lnTo>
                <a:lnTo>
                  <a:pt x="61490" y="39310"/>
                </a:lnTo>
                <a:lnTo>
                  <a:pt x="61500" y="39310"/>
                </a:lnTo>
                <a:lnTo>
                  <a:pt x="61500" y="39320"/>
                </a:lnTo>
                <a:lnTo>
                  <a:pt x="61510" y="39320"/>
                </a:lnTo>
                <a:lnTo>
                  <a:pt x="61510" y="39330"/>
                </a:lnTo>
                <a:lnTo>
                  <a:pt x="61510" y="39340"/>
                </a:lnTo>
                <a:lnTo>
                  <a:pt x="61520" y="39340"/>
                </a:lnTo>
                <a:lnTo>
                  <a:pt x="61520" y="39350"/>
                </a:lnTo>
                <a:lnTo>
                  <a:pt x="61530" y="39350"/>
                </a:lnTo>
                <a:lnTo>
                  <a:pt x="61530" y="39360"/>
                </a:lnTo>
                <a:lnTo>
                  <a:pt x="61540" y="39360"/>
                </a:lnTo>
                <a:lnTo>
                  <a:pt x="61540" y="39380"/>
                </a:lnTo>
                <a:lnTo>
                  <a:pt x="61540" y="39390"/>
                </a:lnTo>
                <a:lnTo>
                  <a:pt x="61550" y="39390"/>
                </a:lnTo>
                <a:lnTo>
                  <a:pt x="61560" y="39390"/>
                </a:lnTo>
                <a:lnTo>
                  <a:pt x="61560" y="39400"/>
                </a:lnTo>
                <a:lnTo>
                  <a:pt x="61570" y="39400"/>
                </a:lnTo>
                <a:lnTo>
                  <a:pt x="61570" y="39410"/>
                </a:lnTo>
                <a:lnTo>
                  <a:pt x="61570" y="39420"/>
                </a:lnTo>
                <a:lnTo>
                  <a:pt x="61580" y="39420"/>
                </a:lnTo>
                <a:lnTo>
                  <a:pt x="61580" y="39430"/>
                </a:lnTo>
                <a:lnTo>
                  <a:pt x="61590" y="39430"/>
                </a:lnTo>
                <a:lnTo>
                  <a:pt x="61590" y="39440"/>
                </a:lnTo>
                <a:lnTo>
                  <a:pt x="61590" y="39450"/>
                </a:lnTo>
                <a:lnTo>
                  <a:pt x="61600" y="39450"/>
                </a:lnTo>
                <a:lnTo>
                  <a:pt x="61600" y="39460"/>
                </a:lnTo>
                <a:lnTo>
                  <a:pt x="61610" y="39460"/>
                </a:lnTo>
                <a:lnTo>
                  <a:pt x="61620" y="39460"/>
                </a:lnTo>
                <a:lnTo>
                  <a:pt x="61620" y="39470"/>
                </a:lnTo>
                <a:lnTo>
                  <a:pt x="61620" y="39480"/>
                </a:lnTo>
                <a:lnTo>
                  <a:pt x="61630" y="39480"/>
                </a:lnTo>
                <a:lnTo>
                  <a:pt x="61630" y="39490"/>
                </a:lnTo>
                <a:lnTo>
                  <a:pt x="61640" y="39490"/>
                </a:lnTo>
                <a:lnTo>
                  <a:pt x="61640" y="39500"/>
                </a:lnTo>
                <a:lnTo>
                  <a:pt x="61650" y="39500"/>
                </a:lnTo>
                <a:lnTo>
                  <a:pt x="61650" y="39510"/>
                </a:lnTo>
                <a:lnTo>
                  <a:pt x="61670" y="39510"/>
                </a:lnTo>
                <a:lnTo>
                  <a:pt x="61690" y="39510"/>
                </a:lnTo>
                <a:lnTo>
                  <a:pt x="61700" y="39510"/>
                </a:lnTo>
                <a:lnTo>
                  <a:pt x="61700" y="39520"/>
                </a:lnTo>
                <a:lnTo>
                  <a:pt x="61710" y="39520"/>
                </a:lnTo>
                <a:lnTo>
                  <a:pt x="61710" y="39530"/>
                </a:lnTo>
                <a:lnTo>
                  <a:pt x="61720" y="39530"/>
                </a:lnTo>
                <a:lnTo>
                  <a:pt x="61720" y="39540"/>
                </a:lnTo>
                <a:lnTo>
                  <a:pt x="61730" y="39540"/>
                </a:lnTo>
                <a:lnTo>
                  <a:pt x="61740" y="39540"/>
                </a:lnTo>
                <a:lnTo>
                  <a:pt x="61740" y="39550"/>
                </a:lnTo>
                <a:lnTo>
                  <a:pt x="61750" y="39550"/>
                </a:lnTo>
                <a:lnTo>
                  <a:pt x="61750" y="39560"/>
                </a:lnTo>
                <a:lnTo>
                  <a:pt x="61760" y="39560"/>
                </a:lnTo>
                <a:lnTo>
                  <a:pt x="61760" y="39570"/>
                </a:lnTo>
                <a:lnTo>
                  <a:pt x="61760" y="39580"/>
                </a:lnTo>
                <a:lnTo>
                  <a:pt x="61770" y="39580"/>
                </a:lnTo>
                <a:lnTo>
                  <a:pt x="61760" y="39580"/>
                </a:lnTo>
                <a:lnTo>
                  <a:pt x="61760" y="39620"/>
                </a:lnTo>
                <a:lnTo>
                  <a:pt x="61770" y="39620"/>
                </a:lnTo>
                <a:lnTo>
                  <a:pt x="61770" y="39630"/>
                </a:lnTo>
                <a:lnTo>
                  <a:pt x="61780" y="39630"/>
                </a:lnTo>
                <a:lnTo>
                  <a:pt x="61780" y="39640"/>
                </a:lnTo>
                <a:lnTo>
                  <a:pt x="61780" y="39650"/>
                </a:lnTo>
                <a:lnTo>
                  <a:pt x="61790" y="39650"/>
                </a:lnTo>
                <a:lnTo>
                  <a:pt x="61790" y="39660"/>
                </a:lnTo>
                <a:lnTo>
                  <a:pt x="61790" y="39670"/>
                </a:lnTo>
                <a:lnTo>
                  <a:pt x="61790" y="39680"/>
                </a:lnTo>
                <a:lnTo>
                  <a:pt x="61800" y="39680"/>
                </a:lnTo>
                <a:lnTo>
                  <a:pt x="61800" y="39690"/>
                </a:lnTo>
                <a:lnTo>
                  <a:pt x="61800" y="39700"/>
                </a:lnTo>
                <a:lnTo>
                  <a:pt x="61810" y="39700"/>
                </a:lnTo>
                <a:lnTo>
                  <a:pt x="61810" y="39710"/>
                </a:lnTo>
                <a:lnTo>
                  <a:pt x="61820" y="39710"/>
                </a:lnTo>
                <a:lnTo>
                  <a:pt x="61820" y="39720"/>
                </a:lnTo>
                <a:lnTo>
                  <a:pt x="61830" y="39720"/>
                </a:lnTo>
                <a:lnTo>
                  <a:pt x="61830" y="39730"/>
                </a:lnTo>
                <a:lnTo>
                  <a:pt x="61840" y="39730"/>
                </a:lnTo>
                <a:lnTo>
                  <a:pt x="61850" y="39730"/>
                </a:lnTo>
                <a:lnTo>
                  <a:pt x="61850" y="39740"/>
                </a:lnTo>
                <a:lnTo>
                  <a:pt x="61850" y="39750"/>
                </a:lnTo>
                <a:lnTo>
                  <a:pt x="61860" y="39750"/>
                </a:lnTo>
                <a:lnTo>
                  <a:pt x="61870" y="39750"/>
                </a:lnTo>
                <a:lnTo>
                  <a:pt x="61870" y="39760"/>
                </a:lnTo>
                <a:lnTo>
                  <a:pt x="61880" y="39760"/>
                </a:lnTo>
                <a:lnTo>
                  <a:pt x="61880" y="39770"/>
                </a:lnTo>
                <a:lnTo>
                  <a:pt x="61890" y="39770"/>
                </a:lnTo>
                <a:lnTo>
                  <a:pt x="61900" y="39770"/>
                </a:lnTo>
                <a:lnTo>
                  <a:pt x="61900" y="39780"/>
                </a:lnTo>
                <a:lnTo>
                  <a:pt x="61910" y="39780"/>
                </a:lnTo>
                <a:lnTo>
                  <a:pt x="61910" y="39790"/>
                </a:lnTo>
                <a:lnTo>
                  <a:pt x="61910" y="39800"/>
                </a:lnTo>
                <a:lnTo>
                  <a:pt x="61920" y="39800"/>
                </a:lnTo>
                <a:lnTo>
                  <a:pt x="61920" y="39810"/>
                </a:lnTo>
                <a:lnTo>
                  <a:pt x="61930" y="39810"/>
                </a:lnTo>
                <a:lnTo>
                  <a:pt x="61940" y="39810"/>
                </a:lnTo>
                <a:lnTo>
                  <a:pt x="61940" y="39820"/>
                </a:lnTo>
                <a:lnTo>
                  <a:pt x="61950" y="39820"/>
                </a:lnTo>
                <a:lnTo>
                  <a:pt x="61950" y="39830"/>
                </a:lnTo>
                <a:lnTo>
                  <a:pt x="61960" y="39830"/>
                </a:lnTo>
                <a:lnTo>
                  <a:pt x="61960" y="39840"/>
                </a:lnTo>
                <a:lnTo>
                  <a:pt x="61970" y="39840"/>
                </a:lnTo>
                <a:lnTo>
                  <a:pt x="61980" y="39840"/>
                </a:lnTo>
                <a:lnTo>
                  <a:pt x="61980" y="39850"/>
                </a:lnTo>
                <a:lnTo>
                  <a:pt x="61970" y="39850"/>
                </a:lnTo>
                <a:lnTo>
                  <a:pt x="61980" y="39850"/>
                </a:lnTo>
                <a:lnTo>
                  <a:pt x="61980" y="39860"/>
                </a:lnTo>
                <a:lnTo>
                  <a:pt x="61990" y="39860"/>
                </a:lnTo>
                <a:lnTo>
                  <a:pt x="61990" y="39870"/>
                </a:lnTo>
                <a:lnTo>
                  <a:pt x="61990" y="39880"/>
                </a:lnTo>
                <a:lnTo>
                  <a:pt x="62000" y="39880"/>
                </a:lnTo>
                <a:lnTo>
                  <a:pt x="62000" y="39890"/>
                </a:lnTo>
                <a:lnTo>
                  <a:pt x="62000" y="39900"/>
                </a:lnTo>
                <a:lnTo>
                  <a:pt x="62000" y="39910"/>
                </a:lnTo>
                <a:lnTo>
                  <a:pt x="62000" y="39930"/>
                </a:lnTo>
                <a:lnTo>
                  <a:pt x="62010" y="39930"/>
                </a:lnTo>
                <a:lnTo>
                  <a:pt x="62010" y="39940"/>
                </a:lnTo>
                <a:lnTo>
                  <a:pt x="62010" y="39950"/>
                </a:lnTo>
                <a:lnTo>
                  <a:pt x="62010" y="39970"/>
                </a:lnTo>
                <a:lnTo>
                  <a:pt x="62020" y="39970"/>
                </a:lnTo>
                <a:lnTo>
                  <a:pt x="62020" y="39990"/>
                </a:lnTo>
                <a:lnTo>
                  <a:pt x="62020" y="40000"/>
                </a:lnTo>
                <a:lnTo>
                  <a:pt x="62020" y="40010"/>
                </a:lnTo>
                <a:lnTo>
                  <a:pt x="62030" y="40010"/>
                </a:lnTo>
                <a:lnTo>
                  <a:pt x="62030" y="40020"/>
                </a:lnTo>
                <a:lnTo>
                  <a:pt x="62030" y="40030"/>
                </a:lnTo>
                <a:lnTo>
                  <a:pt x="62040" y="40030"/>
                </a:lnTo>
                <a:lnTo>
                  <a:pt x="62040" y="40040"/>
                </a:lnTo>
                <a:lnTo>
                  <a:pt x="62040" y="40050"/>
                </a:lnTo>
                <a:lnTo>
                  <a:pt x="62050" y="40050"/>
                </a:lnTo>
                <a:lnTo>
                  <a:pt x="62050" y="40070"/>
                </a:lnTo>
                <a:lnTo>
                  <a:pt x="62050" y="40090"/>
                </a:lnTo>
                <a:lnTo>
                  <a:pt x="62050" y="40100"/>
                </a:lnTo>
                <a:lnTo>
                  <a:pt x="62060" y="40100"/>
                </a:lnTo>
                <a:lnTo>
                  <a:pt x="62060" y="40110"/>
                </a:lnTo>
                <a:lnTo>
                  <a:pt x="62060" y="40120"/>
                </a:lnTo>
                <a:lnTo>
                  <a:pt x="62070" y="40120"/>
                </a:lnTo>
                <a:lnTo>
                  <a:pt x="62080" y="40120"/>
                </a:lnTo>
                <a:lnTo>
                  <a:pt x="62080" y="40130"/>
                </a:lnTo>
                <a:lnTo>
                  <a:pt x="62090" y="40130"/>
                </a:lnTo>
                <a:lnTo>
                  <a:pt x="62090" y="40150"/>
                </a:lnTo>
                <a:lnTo>
                  <a:pt x="62090" y="40160"/>
                </a:lnTo>
                <a:lnTo>
                  <a:pt x="62090" y="40170"/>
                </a:lnTo>
                <a:lnTo>
                  <a:pt x="62100" y="40170"/>
                </a:lnTo>
                <a:lnTo>
                  <a:pt x="62100" y="40180"/>
                </a:lnTo>
                <a:lnTo>
                  <a:pt x="62100" y="40190"/>
                </a:lnTo>
                <a:lnTo>
                  <a:pt x="62110" y="40190"/>
                </a:lnTo>
                <a:lnTo>
                  <a:pt x="62110" y="40200"/>
                </a:lnTo>
                <a:lnTo>
                  <a:pt x="62110" y="40210"/>
                </a:lnTo>
                <a:lnTo>
                  <a:pt x="62110" y="40220"/>
                </a:lnTo>
                <a:lnTo>
                  <a:pt x="62120" y="40220"/>
                </a:lnTo>
                <a:lnTo>
                  <a:pt x="62120" y="40230"/>
                </a:lnTo>
                <a:lnTo>
                  <a:pt x="62120" y="40240"/>
                </a:lnTo>
                <a:lnTo>
                  <a:pt x="62130" y="40240"/>
                </a:lnTo>
                <a:lnTo>
                  <a:pt x="62130" y="40250"/>
                </a:lnTo>
                <a:lnTo>
                  <a:pt x="62130" y="40270"/>
                </a:lnTo>
                <a:lnTo>
                  <a:pt x="62130" y="40290"/>
                </a:lnTo>
                <a:lnTo>
                  <a:pt x="62140" y="40290"/>
                </a:lnTo>
                <a:lnTo>
                  <a:pt x="62140" y="40300"/>
                </a:lnTo>
                <a:lnTo>
                  <a:pt x="62140" y="40310"/>
                </a:lnTo>
                <a:lnTo>
                  <a:pt x="62150" y="40310"/>
                </a:lnTo>
                <a:lnTo>
                  <a:pt x="62150" y="40330"/>
                </a:lnTo>
                <a:lnTo>
                  <a:pt x="62150" y="40340"/>
                </a:lnTo>
                <a:lnTo>
                  <a:pt x="62150" y="40350"/>
                </a:lnTo>
                <a:lnTo>
                  <a:pt x="62150" y="40360"/>
                </a:lnTo>
                <a:lnTo>
                  <a:pt x="62160" y="40360"/>
                </a:lnTo>
                <a:lnTo>
                  <a:pt x="62160" y="40370"/>
                </a:lnTo>
                <a:lnTo>
                  <a:pt x="62160" y="40380"/>
                </a:lnTo>
                <a:lnTo>
                  <a:pt x="62170" y="40380"/>
                </a:lnTo>
                <a:lnTo>
                  <a:pt x="62170" y="40390"/>
                </a:lnTo>
                <a:lnTo>
                  <a:pt x="62170" y="40400"/>
                </a:lnTo>
                <a:lnTo>
                  <a:pt x="62180" y="40400"/>
                </a:lnTo>
                <a:lnTo>
                  <a:pt x="62180" y="40410"/>
                </a:lnTo>
                <a:lnTo>
                  <a:pt x="62180" y="40420"/>
                </a:lnTo>
                <a:lnTo>
                  <a:pt x="62190" y="40420"/>
                </a:lnTo>
                <a:lnTo>
                  <a:pt x="62190" y="40430"/>
                </a:lnTo>
                <a:lnTo>
                  <a:pt x="62190" y="40440"/>
                </a:lnTo>
                <a:lnTo>
                  <a:pt x="62200" y="40440"/>
                </a:lnTo>
                <a:lnTo>
                  <a:pt x="62200" y="40450"/>
                </a:lnTo>
                <a:lnTo>
                  <a:pt x="62210" y="40450"/>
                </a:lnTo>
                <a:lnTo>
                  <a:pt x="62210" y="40470"/>
                </a:lnTo>
                <a:lnTo>
                  <a:pt x="62220" y="40470"/>
                </a:lnTo>
                <a:lnTo>
                  <a:pt x="62220" y="40480"/>
                </a:lnTo>
                <a:lnTo>
                  <a:pt x="62220" y="40490"/>
                </a:lnTo>
                <a:lnTo>
                  <a:pt x="62230" y="40490"/>
                </a:lnTo>
                <a:lnTo>
                  <a:pt x="62230" y="40500"/>
                </a:lnTo>
                <a:lnTo>
                  <a:pt x="62240" y="40500"/>
                </a:lnTo>
                <a:lnTo>
                  <a:pt x="62240" y="40510"/>
                </a:lnTo>
                <a:lnTo>
                  <a:pt x="62240" y="40520"/>
                </a:lnTo>
                <a:lnTo>
                  <a:pt x="62240" y="40530"/>
                </a:lnTo>
                <a:lnTo>
                  <a:pt x="62250" y="40530"/>
                </a:lnTo>
                <a:lnTo>
                  <a:pt x="62250" y="40540"/>
                </a:lnTo>
                <a:lnTo>
                  <a:pt x="62260" y="40540"/>
                </a:lnTo>
                <a:lnTo>
                  <a:pt x="62260" y="40550"/>
                </a:lnTo>
                <a:lnTo>
                  <a:pt x="62260" y="40570"/>
                </a:lnTo>
                <a:lnTo>
                  <a:pt x="62270" y="40570"/>
                </a:lnTo>
                <a:lnTo>
                  <a:pt x="62270" y="40580"/>
                </a:lnTo>
                <a:lnTo>
                  <a:pt x="62270" y="40590"/>
                </a:lnTo>
                <a:lnTo>
                  <a:pt x="62280" y="40590"/>
                </a:lnTo>
                <a:lnTo>
                  <a:pt x="62280" y="40600"/>
                </a:lnTo>
                <a:lnTo>
                  <a:pt x="62290" y="40600"/>
                </a:lnTo>
                <a:lnTo>
                  <a:pt x="62290" y="40610"/>
                </a:lnTo>
                <a:lnTo>
                  <a:pt x="62290" y="40630"/>
                </a:lnTo>
                <a:lnTo>
                  <a:pt x="62300" y="40630"/>
                </a:lnTo>
                <a:lnTo>
                  <a:pt x="62300" y="40640"/>
                </a:lnTo>
                <a:lnTo>
                  <a:pt x="62310" y="40640"/>
                </a:lnTo>
                <a:lnTo>
                  <a:pt x="62310" y="40650"/>
                </a:lnTo>
                <a:lnTo>
                  <a:pt x="62310" y="40670"/>
                </a:lnTo>
                <a:lnTo>
                  <a:pt x="62320" y="40670"/>
                </a:lnTo>
                <a:lnTo>
                  <a:pt x="62320" y="40680"/>
                </a:lnTo>
                <a:lnTo>
                  <a:pt x="62320" y="40690"/>
                </a:lnTo>
                <a:lnTo>
                  <a:pt x="62330" y="40690"/>
                </a:lnTo>
                <a:lnTo>
                  <a:pt x="62330" y="40700"/>
                </a:lnTo>
                <a:lnTo>
                  <a:pt x="62330" y="40710"/>
                </a:lnTo>
                <a:lnTo>
                  <a:pt x="62340" y="40710"/>
                </a:lnTo>
                <a:lnTo>
                  <a:pt x="62340" y="40720"/>
                </a:lnTo>
                <a:lnTo>
                  <a:pt x="62340" y="40730"/>
                </a:lnTo>
                <a:lnTo>
                  <a:pt x="62350" y="40730"/>
                </a:lnTo>
                <a:lnTo>
                  <a:pt x="62350" y="40740"/>
                </a:lnTo>
                <a:lnTo>
                  <a:pt x="62350" y="40750"/>
                </a:lnTo>
                <a:lnTo>
                  <a:pt x="62360" y="40750"/>
                </a:lnTo>
                <a:lnTo>
                  <a:pt x="62360" y="40760"/>
                </a:lnTo>
                <a:lnTo>
                  <a:pt x="62370" y="40760"/>
                </a:lnTo>
                <a:lnTo>
                  <a:pt x="62370" y="40770"/>
                </a:lnTo>
                <a:lnTo>
                  <a:pt x="62370" y="40780"/>
                </a:lnTo>
                <a:lnTo>
                  <a:pt x="62380" y="40780"/>
                </a:lnTo>
                <a:lnTo>
                  <a:pt x="62380" y="40790"/>
                </a:lnTo>
                <a:lnTo>
                  <a:pt x="62380" y="40800"/>
                </a:lnTo>
                <a:lnTo>
                  <a:pt x="62390" y="40800"/>
                </a:lnTo>
                <a:lnTo>
                  <a:pt x="62390" y="40810"/>
                </a:lnTo>
                <a:lnTo>
                  <a:pt x="62390" y="40830"/>
                </a:lnTo>
                <a:lnTo>
                  <a:pt x="62400" y="40830"/>
                </a:lnTo>
                <a:lnTo>
                  <a:pt x="62400" y="40840"/>
                </a:lnTo>
                <a:lnTo>
                  <a:pt x="62400" y="40850"/>
                </a:lnTo>
                <a:lnTo>
                  <a:pt x="62410" y="40850"/>
                </a:lnTo>
                <a:lnTo>
                  <a:pt x="62410" y="40860"/>
                </a:lnTo>
                <a:lnTo>
                  <a:pt x="62410" y="40870"/>
                </a:lnTo>
                <a:lnTo>
                  <a:pt x="62420" y="40870"/>
                </a:lnTo>
                <a:lnTo>
                  <a:pt x="62420" y="40880"/>
                </a:lnTo>
                <a:lnTo>
                  <a:pt x="62420" y="40890"/>
                </a:lnTo>
                <a:lnTo>
                  <a:pt x="62430" y="40890"/>
                </a:lnTo>
                <a:lnTo>
                  <a:pt x="62430" y="40900"/>
                </a:lnTo>
                <a:lnTo>
                  <a:pt x="62440" y="40900"/>
                </a:lnTo>
                <a:lnTo>
                  <a:pt x="62440" y="40910"/>
                </a:lnTo>
                <a:lnTo>
                  <a:pt x="62440" y="40920"/>
                </a:lnTo>
                <a:lnTo>
                  <a:pt x="62450" y="40920"/>
                </a:lnTo>
                <a:lnTo>
                  <a:pt x="62450" y="40930"/>
                </a:lnTo>
                <a:lnTo>
                  <a:pt x="62460" y="40930"/>
                </a:lnTo>
                <a:lnTo>
                  <a:pt x="62460" y="40940"/>
                </a:lnTo>
                <a:lnTo>
                  <a:pt x="62460" y="40950"/>
                </a:lnTo>
                <a:lnTo>
                  <a:pt x="62470" y="40950"/>
                </a:lnTo>
                <a:lnTo>
                  <a:pt x="62470" y="40960"/>
                </a:lnTo>
                <a:lnTo>
                  <a:pt x="62470" y="40970"/>
                </a:lnTo>
                <a:lnTo>
                  <a:pt x="62480" y="40970"/>
                </a:lnTo>
                <a:lnTo>
                  <a:pt x="62480" y="40980"/>
                </a:lnTo>
                <a:lnTo>
                  <a:pt x="62480" y="40990"/>
                </a:lnTo>
                <a:lnTo>
                  <a:pt x="62490" y="40990"/>
                </a:lnTo>
                <a:lnTo>
                  <a:pt x="62490" y="41000"/>
                </a:lnTo>
                <a:lnTo>
                  <a:pt x="62490" y="41010"/>
                </a:lnTo>
                <a:lnTo>
                  <a:pt x="62490" y="41020"/>
                </a:lnTo>
                <a:lnTo>
                  <a:pt x="62500" y="41020"/>
                </a:lnTo>
                <a:lnTo>
                  <a:pt x="62500" y="41030"/>
                </a:lnTo>
                <a:lnTo>
                  <a:pt x="62510" y="41030"/>
                </a:lnTo>
                <a:lnTo>
                  <a:pt x="62510" y="41040"/>
                </a:lnTo>
                <a:lnTo>
                  <a:pt x="62520" y="41040"/>
                </a:lnTo>
                <a:lnTo>
                  <a:pt x="62520" y="41050"/>
                </a:lnTo>
                <a:lnTo>
                  <a:pt x="62520" y="41060"/>
                </a:lnTo>
                <a:lnTo>
                  <a:pt x="62530" y="41060"/>
                </a:lnTo>
                <a:lnTo>
                  <a:pt x="62530" y="41070"/>
                </a:lnTo>
                <a:lnTo>
                  <a:pt x="62530" y="41080"/>
                </a:lnTo>
                <a:lnTo>
                  <a:pt x="62540" y="41080"/>
                </a:lnTo>
                <a:lnTo>
                  <a:pt x="62540" y="41090"/>
                </a:lnTo>
                <a:lnTo>
                  <a:pt x="62540" y="41100"/>
                </a:lnTo>
                <a:lnTo>
                  <a:pt x="62550" y="41100"/>
                </a:lnTo>
                <a:lnTo>
                  <a:pt x="62550" y="41110"/>
                </a:lnTo>
                <a:lnTo>
                  <a:pt x="62550" y="41120"/>
                </a:lnTo>
                <a:lnTo>
                  <a:pt x="62560" y="41120"/>
                </a:lnTo>
                <a:lnTo>
                  <a:pt x="62560" y="41130"/>
                </a:lnTo>
                <a:lnTo>
                  <a:pt x="62570" y="41130"/>
                </a:lnTo>
                <a:lnTo>
                  <a:pt x="62570" y="41140"/>
                </a:lnTo>
                <a:lnTo>
                  <a:pt x="62570" y="41150"/>
                </a:lnTo>
                <a:lnTo>
                  <a:pt x="62580" y="41150"/>
                </a:lnTo>
                <a:lnTo>
                  <a:pt x="62580" y="41160"/>
                </a:lnTo>
                <a:lnTo>
                  <a:pt x="62580" y="41170"/>
                </a:lnTo>
                <a:lnTo>
                  <a:pt x="62590" y="41170"/>
                </a:lnTo>
                <a:lnTo>
                  <a:pt x="62590" y="41180"/>
                </a:lnTo>
                <a:lnTo>
                  <a:pt x="62600" y="41180"/>
                </a:lnTo>
                <a:lnTo>
                  <a:pt x="62600" y="41190"/>
                </a:lnTo>
                <a:lnTo>
                  <a:pt x="62600" y="41200"/>
                </a:lnTo>
                <a:lnTo>
                  <a:pt x="62610" y="41200"/>
                </a:lnTo>
                <a:lnTo>
                  <a:pt x="62610" y="41210"/>
                </a:lnTo>
                <a:lnTo>
                  <a:pt x="62620" y="41210"/>
                </a:lnTo>
                <a:lnTo>
                  <a:pt x="62630" y="41210"/>
                </a:lnTo>
                <a:lnTo>
                  <a:pt x="62630" y="41230"/>
                </a:lnTo>
                <a:lnTo>
                  <a:pt x="62630" y="41240"/>
                </a:lnTo>
                <a:lnTo>
                  <a:pt x="62640" y="41240"/>
                </a:lnTo>
                <a:lnTo>
                  <a:pt x="62640" y="41250"/>
                </a:lnTo>
                <a:lnTo>
                  <a:pt x="62650" y="41250"/>
                </a:lnTo>
                <a:lnTo>
                  <a:pt x="62650" y="41260"/>
                </a:lnTo>
                <a:lnTo>
                  <a:pt x="62650" y="41270"/>
                </a:lnTo>
                <a:lnTo>
                  <a:pt x="62660" y="41270"/>
                </a:lnTo>
                <a:lnTo>
                  <a:pt x="62660" y="41280"/>
                </a:lnTo>
                <a:lnTo>
                  <a:pt x="62670" y="41280"/>
                </a:lnTo>
                <a:lnTo>
                  <a:pt x="62670" y="41290"/>
                </a:lnTo>
                <a:lnTo>
                  <a:pt x="62680" y="41290"/>
                </a:lnTo>
                <a:lnTo>
                  <a:pt x="62680" y="41300"/>
                </a:lnTo>
                <a:lnTo>
                  <a:pt x="62680" y="41310"/>
                </a:lnTo>
                <a:lnTo>
                  <a:pt x="62690" y="41310"/>
                </a:lnTo>
                <a:lnTo>
                  <a:pt x="62690" y="41320"/>
                </a:lnTo>
                <a:lnTo>
                  <a:pt x="62690" y="41330"/>
                </a:lnTo>
                <a:lnTo>
                  <a:pt x="62700" y="41330"/>
                </a:lnTo>
                <a:lnTo>
                  <a:pt x="62700" y="41340"/>
                </a:lnTo>
                <a:lnTo>
                  <a:pt x="62710" y="41340"/>
                </a:lnTo>
                <a:lnTo>
                  <a:pt x="62710" y="41350"/>
                </a:lnTo>
                <a:lnTo>
                  <a:pt x="62720" y="41350"/>
                </a:lnTo>
                <a:lnTo>
                  <a:pt x="62720" y="41360"/>
                </a:lnTo>
                <a:lnTo>
                  <a:pt x="62720" y="41370"/>
                </a:lnTo>
                <a:lnTo>
                  <a:pt x="62730" y="41370"/>
                </a:lnTo>
                <a:lnTo>
                  <a:pt x="62730" y="41380"/>
                </a:lnTo>
                <a:lnTo>
                  <a:pt x="62740" y="41380"/>
                </a:lnTo>
                <a:lnTo>
                  <a:pt x="62740" y="41390"/>
                </a:lnTo>
                <a:lnTo>
                  <a:pt x="62750" y="41390"/>
                </a:lnTo>
                <a:lnTo>
                  <a:pt x="62750" y="41400"/>
                </a:lnTo>
                <a:lnTo>
                  <a:pt x="62750" y="41410"/>
                </a:lnTo>
                <a:lnTo>
                  <a:pt x="62760" y="41410"/>
                </a:lnTo>
                <a:lnTo>
                  <a:pt x="62760" y="41420"/>
                </a:lnTo>
                <a:lnTo>
                  <a:pt x="62770" y="41420"/>
                </a:lnTo>
                <a:lnTo>
                  <a:pt x="62770" y="41430"/>
                </a:lnTo>
                <a:lnTo>
                  <a:pt x="62780" y="41430"/>
                </a:lnTo>
                <a:lnTo>
                  <a:pt x="62780" y="41440"/>
                </a:lnTo>
                <a:lnTo>
                  <a:pt x="62780" y="41450"/>
                </a:lnTo>
                <a:lnTo>
                  <a:pt x="62790" y="41450"/>
                </a:lnTo>
                <a:lnTo>
                  <a:pt x="62790" y="41460"/>
                </a:lnTo>
                <a:lnTo>
                  <a:pt x="62790" y="41470"/>
                </a:lnTo>
                <a:lnTo>
                  <a:pt x="62800" y="41470"/>
                </a:lnTo>
                <a:lnTo>
                  <a:pt x="62800" y="41480"/>
                </a:lnTo>
                <a:lnTo>
                  <a:pt x="62810" y="41480"/>
                </a:lnTo>
                <a:lnTo>
                  <a:pt x="62810" y="41490"/>
                </a:lnTo>
                <a:lnTo>
                  <a:pt x="62820" y="41490"/>
                </a:lnTo>
                <a:lnTo>
                  <a:pt x="62820" y="41500"/>
                </a:lnTo>
                <a:lnTo>
                  <a:pt x="62820" y="41510"/>
                </a:lnTo>
                <a:lnTo>
                  <a:pt x="62830" y="41510"/>
                </a:lnTo>
                <a:lnTo>
                  <a:pt x="62830" y="41520"/>
                </a:lnTo>
                <a:lnTo>
                  <a:pt x="62830" y="41530"/>
                </a:lnTo>
                <a:lnTo>
                  <a:pt x="62840" y="41530"/>
                </a:lnTo>
                <a:lnTo>
                  <a:pt x="62840" y="41540"/>
                </a:lnTo>
                <a:lnTo>
                  <a:pt x="62850" y="41540"/>
                </a:lnTo>
                <a:lnTo>
                  <a:pt x="62850" y="41550"/>
                </a:lnTo>
                <a:lnTo>
                  <a:pt x="62860" y="41550"/>
                </a:lnTo>
                <a:lnTo>
                  <a:pt x="62860" y="41560"/>
                </a:lnTo>
                <a:lnTo>
                  <a:pt x="62860" y="41570"/>
                </a:lnTo>
                <a:lnTo>
                  <a:pt x="62870" y="41570"/>
                </a:lnTo>
                <a:lnTo>
                  <a:pt x="62870" y="41580"/>
                </a:lnTo>
                <a:lnTo>
                  <a:pt x="62880" y="41580"/>
                </a:lnTo>
                <a:lnTo>
                  <a:pt x="62880" y="41590"/>
                </a:lnTo>
                <a:lnTo>
                  <a:pt x="62890" y="41590"/>
                </a:lnTo>
                <a:lnTo>
                  <a:pt x="62890" y="41600"/>
                </a:lnTo>
                <a:lnTo>
                  <a:pt x="62890" y="41610"/>
                </a:lnTo>
                <a:lnTo>
                  <a:pt x="62890" y="41620"/>
                </a:lnTo>
                <a:lnTo>
                  <a:pt x="62900" y="41620"/>
                </a:lnTo>
                <a:lnTo>
                  <a:pt x="62900" y="41630"/>
                </a:lnTo>
                <a:lnTo>
                  <a:pt x="62910" y="41630"/>
                </a:lnTo>
                <a:lnTo>
                  <a:pt x="62910" y="41640"/>
                </a:lnTo>
                <a:lnTo>
                  <a:pt x="62910" y="41650"/>
                </a:lnTo>
                <a:lnTo>
                  <a:pt x="62920" y="41650"/>
                </a:lnTo>
                <a:lnTo>
                  <a:pt x="62920" y="41660"/>
                </a:lnTo>
                <a:lnTo>
                  <a:pt x="62930" y="41660"/>
                </a:lnTo>
                <a:lnTo>
                  <a:pt x="62930" y="41670"/>
                </a:lnTo>
                <a:lnTo>
                  <a:pt x="62930" y="41680"/>
                </a:lnTo>
                <a:lnTo>
                  <a:pt x="62940" y="41680"/>
                </a:lnTo>
                <a:lnTo>
                  <a:pt x="62940" y="41690"/>
                </a:lnTo>
                <a:lnTo>
                  <a:pt x="62950" y="41690"/>
                </a:lnTo>
                <a:lnTo>
                  <a:pt x="62950" y="41700"/>
                </a:lnTo>
                <a:lnTo>
                  <a:pt x="62950" y="41710"/>
                </a:lnTo>
                <a:lnTo>
                  <a:pt x="62960" y="41710"/>
                </a:lnTo>
                <a:lnTo>
                  <a:pt x="62960" y="41720"/>
                </a:lnTo>
                <a:lnTo>
                  <a:pt x="62960" y="41730"/>
                </a:lnTo>
                <a:lnTo>
                  <a:pt x="62970" y="41730"/>
                </a:lnTo>
                <a:lnTo>
                  <a:pt x="62970" y="41740"/>
                </a:lnTo>
                <a:lnTo>
                  <a:pt x="62980" y="41740"/>
                </a:lnTo>
                <a:lnTo>
                  <a:pt x="62980" y="41750"/>
                </a:lnTo>
                <a:lnTo>
                  <a:pt x="62990" y="41750"/>
                </a:lnTo>
                <a:lnTo>
                  <a:pt x="62990" y="41760"/>
                </a:lnTo>
                <a:lnTo>
                  <a:pt x="63000" y="41760"/>
                </a:lnTo>
                <a:lnTo>
                  <a:pt x="63000" y="41770"/>
                </a:lnTo>
                <a:lnTo>
                  <a:pt x="63000" y="41780"/>
                </a:lnTo>
                <a:lnTo>
                  <a:pt x="63010" y="41780"/>
                </a:lnTo>
                <a:lnTo>
                  <a:pt x="63010" y="41790"/>
                </a:lnTo>
                <a:lnTo>
                  <a:pt x="63020" y="41790"/>
                </a:lnTo>
                <a:lnTo>
                  <a:pt x="63020" y="41800"/>
                </a:lnTo>
                <a:lnTo>
                  <a:pt x="63030" y="41800"/>
                </a:lnTo>
                <a:lnTo>
                  <a:pt x="63030" y="41810"/>
                </a:lnTo>
                <a:lnTo>
                  <a:pt x="63050" y="41810"/>
                </a:lnTo>
                <a:lnTo>
                  <a:pt x="63060" y="41810"/>
                </a:lnTo>
                <a:lnTo>
                  <a:pt x="63060" y="41800"/>
                </a:lnTo>
                <a:lnTo>
                  <a:pt x="63070" y="41800"/>
                </a:lnTo>
                <a:lnTo>
                  <a:pt x="63070" y="41810"/>
                </a:lnTo>
                <a:lnTo>
                  <a:pt x="63080" y="41810"/>
                </a:lnTo>
                <a:lnTo>
                  <a:pt x="63070" y="41810"/>
                </a:lnTo>
                <a:lnTo>
                  <a:pt x="63070" y="41820"/>
                </a:lnTo>
                <a:lnTo>
                  <a:pt x="63070" y="41830"/>
                </a:lnTo>
                <a:lnTo>
                  <a:pt x="63070" y="41840"/>
                </a:lnTo>
                <a:lnTo>
                  <a:pt x="63080" y="41840"/>
                </a:lnTo>
                <a:lnTo>
                  <a:pt x="63080" y="41850"/>
                </a:lnTo>
                <a:lnTo>
                  <a:pt x="63090" y="41850"/>
                </a:lnTo>
                <a:lnTo>
                  <a:pt x="63090" y="41860"/>
                </a:lnTo>
                <a:lnTo>
                  <a:pt x="63090" y="41870"/>
                </a:lnTo>
                <a:lnTo>
                  <a:pt x="63100" y="41870"/>
                </a:lnTo>
                <a:lnTo>
                  <a:pt x="63100" y="41880"/>
                </a:lnTo>
                <a:lnTo>
                  <a:pt x="63110" y="41880"/>
                </a:lnTo>
                <a:lnTo>
                  <a:pt x="63110" y="41890"/>
                </a:lnTo>
                <a:lnTo>
                  <a:pt x="63120" y="41890"/>
                </a:lnTo>
                <a:lnTo>
                  <a:pt x="63130" y="41890"/>
                </a:lnTo>
                <a:lnTo>
                  <a:pt x="63130" y="41900"/>
                </a:lnTo>
                <a:lnTo>
                  <a:pt x="63130" y="41910"/>
                </a:lnTo>
                <a:lnTo>
                  <a:pt x="63140" y="41910"/>
                </a:lnTo>
                <a:lnTo>
                  <a:pt x="63140" y="41920"/>
                </a:lnTo>
                <a:lnTo>
                  <a:pt x="63150" y="41920"/>
                </a:lnTo>
                <a:lnTo>
                  <a:pt x="63170" y="41920"/>
                </a:lnTo>
                <a:lnTo>
                  <a:pt x="63170" y="41910"/>
                </a:lnTo>
                <a:lnTo>
                  <a:pt x="63190" y="41910"/>
                </a:lnTo>
                <a:lnTo>
                  <a:pt x="63190" y="41920"/>
                </a:lnTo>
                <a:lnTo>
                  <a:pt x="63200" y="41920"/>
                </a:lnTo>
                <a:lnTo>
                  <a:pt x="63200" y="41940"/>
                </a:lnTo>
                <a:lnTo>
                  <a:pt x="63210" y="41940"/>
                </a:lnTo>
                <a:lnTo>
                  <a:pt x="63210" y="41950"/>
                </a:lnTo>
                <a:lnTo>
                  <a:pt x="63220" y="41950"/>
                </a:lnTo>
                <a:lnTo>
                  <a:pt x="63220" y="41960"/>
                </a:lnTo>
                <a:lnTo>
                  <a:pt x="63230" y="41960"/>
                </a:lnTo>
                <a:lnTo>
                  <a:pt x="63230" y="41970"/>
                </a:lnTo>
                <a:lnTo>
                  <a:pt x="63250" y="41970"/>
                </a:lnTo>
                <a:lnTo>
                  <a:pt x="63250" y="41980"/>
                </a:lnTo>
                <a:lnTo>
                  <a:pt x="63260" y="41980"/>
                </a:lnTo>
                <a:lnTo>
                  <a:pt x="63260" y="41990"/>
                </a:lnTo>
                <a:lnTo>
                  <a:pt x="63270" y="41990"/>
                </a:lnTo>
                <a:lnTo>
                  <a:pt x="63270" y="42000"/>
                </a:lnTo>
                <a:lnTo>
                  <a:pt x="63280" y="42000"/>
                </a:lnTo>
                <a:lnTo>
                  <a:pt x="63280" y="42010"/>
                </a:lnTo>
                <a:lnTo>
                  <a:pt x="63290" y="42010"/>
                </a:lnTo>
                <a:lnTo>
                  <a:pt x="63290" y="42020"/>
                </a:lnTo>
                <a:lnTo>
                  <a:pt x="63300" y="42020"/>
                </a:lnTo>
                <a:lnTo>
                  <a:pt x="63310" y="42020"/>
                </a:lnTo>
                <a:lnTo>
                  <a:pt x="63310" y="42030"/>
                </a:lnTo>
                <a:lnTo>
                  <a:pt x="63320" y="42030"/>
                </a:lnTo>
                <a:lnTo>
                  <a:pt x="63320" y="42040"/>
                </a:lnTo>
                <a:lnTo>
                  <a:pt x="63330" y="42040"/>
                </a:lnTo>
                <a:lnTo>
                  <a:pt x="63340" y="42040"/>
                </a:lnTo>
                <a:lnTo>
                  <a:pt x="63340" y="42050"/>
                </a:lnTo>
                <a:lnTo>
                  <a:pt x="63350" y="42050"/>
                </a:lnTo>
                <a:lnTo>
                  <a:pt x="63360" y="42050"/>
                </a:lnTo>
                <a:lnTo>
                  <a:pt x="63360" y="42060"/>
                </a:lnTo>
                <a:lnTo>
                  <a:pt x="63370" y="42060"/>
                </a:lnTo>
                <a:lnTo>
                  <a:pt x="63370" y="42070"/>
                </a:lnTo>
                <a:lnTo>
                  <a:pt x="63380" y="42070"/>
                </a:lnTo>
                <a:lnTo>
                  <a:pt x="63380" y="42080"/>
                </a:lnTo>
                <a:lnTo>
                  <a:pt x="63390" y="42080"/>
                </a:lnTo>
                <a:lnTo>
                  <a:pt x="63390" y="42090"/>
                </a:lnTo>
                <a:lnTo>
                  <a:pt x="63400" y="42090"/>
                </a:lnTo>
                <a:lnTo>
                  <a:pt x="63410" y="42090"/>
                </a:lnTo>
                <a:lnTo>
                  <a:pt x="63410" y="42100"/>
                </a:lnTo>
                <a:lnTo>
                  <a:pt x="63420" y="42100"/>
                </a:lnTo>
                <a:lnTo>
                  <a:pt x="63430" y="42100"/>
                </a:lnTo>
                <a:lnTo>
                  <a:pt x="63430" y="42110"/>
                </a:lnTo>
                <a:lnTo>
                  <a:pt x="63440" y="42110"/>
                </a:lnTo>
                <a:lnTo>
                  <a:pt x="63440" y="42120"/>
                </a:lnTo>
                <a:lnTo>
                  <a:pt x="63450" y="42120"/>
                </a:lnTo>
                <a:lnTo>
                  <a:pt x="63460" y="42120"/>
                </a:lnTo>
                <a:lnTo>
                  <a:pt x="63460" y="42130"/>
                </a:lnTo>
                <a:lnTo>
                  <a:pt x="63470" y="42130"/>
                </a:lnTo>
                <a:lnTo>
                  <a:pt x="63480" y="42130"/>
                </a:lnTo>
                <a:lnTo>
                  <a:pt x="63480" y="42140"/>
                </a:lnTo>
                <a:lnTo>
                  <a:pt x="63490" y="42140"/>
                </a:lnTo>
                <a:lnTo>
                  <a:pt x="63490" y="42150"/>
                </a:lnTo>
                <a:lnTo>
                  <a:pt x="63500" y="42150"/>
                </a:lnTo>
                <a:lnTo>
                  <a:pt x="63500" y="42160"/>
                </a:lnTo>
                <a:lnTo>
                  <a:pt x="63510" y="42160"/>
                </a:lnTo>
                <a:lnTo>
                  <a:pt x="63520" y="42160"/>
                </a:lnTo>
                <a:lnTo>
                  <a:pt x="63520" y="42170"/>
                </a:lnTo>
                <a:lnTo>
                  <a:pt x="63530" y="42170"/>
                </a:lnTo>
                <a:lnTo>
                  <a:pt x="63540" y="42170"/>
                </a:lnTo>
                <a:lnTo>
                  <a:pt x="63540" y="42180"/>
                </a:lnTo>
                <a:lnTo>
                  <a:pt x="63550" y="42180"/>
                </a:lnTo>
                <a:lnTo>
                  <a:pt x="63550" y="42170"/>
                </a:lnTo>
                <a:lnTo>
                  <a:pt x="63560" y="42170"/>
                </a:lnTo>
                <a:lnTo>
                  <a:pt x="63570" y="42170"/>
                </a:lnTo>
                <a:lnTo>
                  <a:pt x="63580" y="42170"/>
                </a:lnTo>
                <a:lnTo>
                  <a:pt x="63580" y="42180"/>
                </a:lnTo>
                <a:lnTo>
                  <a:pt x="63590" y="42180"/>
                </a:lnTo>
                <a:lnTo>
                  <a:pt x="63600" y="42180"/>
                </a:lnTo>
                <a:lnTo>
                  <a:pt x="63600" y="42190"/>
                </a:lnTo>
                <a:lnTo>
                  <a:pt x="63610" y="42190"/>
                </a:lnTo>
                <a:lnTo>
                  <a:pt x="63620" y="42190"/>
                </a:lnTo>
                <a:lnTo>
                  <a:pt x="63620" y="42200"/>
                </a:lnTo>
                <a:lnTo>
                  <a:pt x="63630" y="42200"/>
                </a:lnTo>
                <a:lnTo>
                  <a:pt x="63630" y="42210"/>
                </a:lnTo>
                <a:lnTo>
                  <a:pt x="63640" y="42210"/>
                </a:lnTo>
                <a:lnTo>
                  <a:pt x="63640" y="42220"/>
                </a:lnTo>
                <a:lnTo>
                  <a:pt x="63640" y="42230"/>
                </a:lnTo>
                <a:lnTo>
                  <a:pt x="63650" y="42230"/>
                </a:lnTo>
                <a:lnTo>
                  <a:pt x="63660" y="42230"/>
                </a:lnTo>
                <a:lnTo>
                  <a:pt x="63660" y="42240"/>
                </a:lnTo>
                <a:lnTo>
                  <a:pt x="63670" y="42240"/>
                </a:lnTo>
                <a:lnTo>
                  <a:pt x="63670" y="42230"/>
                </a:lnTo>
                <a:lnTo>
                  <a:pt x="63680" y="42230"/>
                </a:lnTo>
                <a:lnTo>
                  <a:pt x="63680" y="42240"/>
                </a:lnTo>
                <a:lnTo>
                  <a:pt x="63690" y="42240"/>
                </a:lnTo>
                <a:lnTo>
                  <a:pt x="63700" y="42240"/>
                </a:lnTo>
                <a:lnTo>
                  <a:pt x="63700" y="42250"/>
                </a:lnTo>
                <a:lnTo>
                  <a:pt x="63700" y="42270"/>
                </a:lnTo>
                <a:lnTo>
                  <a:pt x="63710" y="42270"/>
                </a:lnTo>
                <a:lnTo>
                  <a:pt x="63710" y="42280"/>
                </a:lnTo>
                <a:lnTo>
                  <a:pt x="63720" y="42280"/>
                </a:lnTo>
                <a:lnTo>
                  <a:pt x="63720" y="42290"/>
                </a:lnTo>
                <a:lnTo>
                  <a:pt x="63730" y="42290"/>
                </a:lnTo>
                <a:lnTo>
                  <a:pt x="63730" y="42300"/>
                </a:lnTo>
                <a:lnTo>
                  <a:pt x="63740" y="42300"/>
                </a:lnTo>
                <a:lnTo>
                  <a:pt x="63740" y="42310"/>
                </a:lnTo>
                <a:lnTo>
                  <a:pt x="63740" y="42320"/>
                </a:lnTo>
                <a:lnTo>
                  <a:pt x="63750" y="42320"/>
                </a:lnTo>
                <a:lnTo>
                  <a:pt x="63750" y="42330"/>
                </a:lnTo>
                <a:lnTo>
                  <a:pt x="63760" y="42330"/>
                </a:lnTo>
                <a:lnTo>
                  <a:pt x="63770" y="42330"/>
                </a:lnTo>
                <a:lnTo>
                  <a:pt x="63770" y="42340"/>
                </a:lnTo>
                <a:lnTo>
                  <a:pt x="63770" y="42350"/>
                </a:lnTo>
                <a:lnTo>
                  <a:pt x="63780" y="42350"/>
                </a:lnTo>
                <a:lnTo>
                  <a:pt x="63790" y="42350"/>
                </a:lnTo>
                <a:lnTo>
                  <a:pt x="63790" y="42360"/>
                </a:lnTo>
                <a:lnTo>
                  <a:pt x="63790" y="42370"/>
                </a:lnTo>
                <a:lnTo>
                  <a:pt x="63800" y="42370"/>
                </a:lnTo>
                <a:lnTo>
                  <a:pt x="63800" y="42380"/>
                </a:lnTo>
                <a:lnTo>
                  <a:pt x="63810" y="42380"/>
                </a:lnTo>
                <a:lnTo>
                  <a:pt x="63820" y="42380"/>
                </a:lnTo>
                <a:lnTo>
                  <a:pt x="63820" y="42390"/>
                </a:lnTo>
                <a:lnTo>
                  <a:pt x="63830" y="42390"/>
                </a:lnTo>
                <a:lnTo>
                  <a:pt x="63840" y="42390"/>
                </a:lnTo>
                <a:lnTo>
                  <a:pt x="63840" y="42400"/>
                </a:lnTo>
                <a:lnTo>
                  <a:pt x="63850" y="42400"/>
                </a:lnTo>
                <a:lnTo>
                  <a:pt x="63860" y="42400"/>
                </a:lnTo>
                <a:lnTo>
                  <a:pt x="63860" y="42410"/>
                </a:lnTo>
                <a:lnTo>
                  <a:pt x="63870" y="42410"/>
                </a:lnTo>
                <a:lnTo>
                  <a:pt x="63870" y="42420"/>
                </a:lnTo>
                <a:lnTo>
                  <a:pt x="63880" y="42420"/>
                </a:lnTo>
                <a:lnTo>
                  <a:pt x="63900" y="42420"/>
                </a:lnTo>
                <a:lnTo>
                  <a:pt x="63900" y="42430"/>
                </a:lnTo>
                <a:lnTo>
                  <a:pt x="63910" y="42430"/>
                </a:lnTo>
                <a:lnTo>
                  <a:pt x="63930" y="42430"/>
                </a:lnTo>
                <a:lnTo>
                  <a:pt x="63930" y="42440"/>
                </a:lnTo>
                <a:lnTo>
                  <a:pt x="63930" y="42450"/>
                </a:lnTo>
                <a:lnTo>
                  <a:pt x="63940" y="42450"/>
                </a:lnTo>
                <a:lnTo>
                  <a:pt x="63940" y="42460"/>
                </a:lnTo>
                <a:lnTo>
                  <a:pt x="63940" y="42470"/>
                </a:lnTo>
                <a:lnTo>
                  <a:pt x="63950" y="42470"/>
                </a:lnTo>
                <a:lnTo>
                  <a:pt x="63950" y="42480"/>
                </a:lnTo>
                <a:lnTo>
                  <a:pt x="63960" y="42480"/>
                </a:lnTo>
                <a:lnTo>
                  <a:pt x="63960" y="42490"/>
                </a:lnTo>
                <a:lnTo>
                  <a:pt x="63960" y="42500"/>
                </a:lnTo>
                <a:lnTo>
                  <a:pt x="63960" y="42510"/>
                </a:lnTo>
                <a:lnTo>
                  <a:pt x="63970" y="42510"/>
                </a:lnTo>
                <a:lnTo>
                  <a:pt x="63970" y="42520"/>
                </a:lnTo>
                <a:lnTo>
                  <a:pt x="63970" y="42530"/>
                </a:lnTo>
                <a:lnTo>
                  <a:pt x="63980" y="42530"/>
                </a:lnTo>
                <a:lnTo>
                  <a:pt x="63980" y="42540"/>
                </a:lnTo>
                <a:lnTo>
                  <a:pt x="63990" y="42540"/>
                </a:lnTo>
                <a:lnTo>
                  <a:pt x="63990" y="42550"/>
                </a:lnTo>
                <a:lnTo>
                  <a:pt x="64000" y="42550"/>
                </a:lnTo>
                <a:lnTo>
                  <a:pt x="64000" y="42560"/>
                </a:lnTo>
                <a:lnTo>
                  <a:pt x="64010" y="42560"/>
                </a:lnTo>
                <a:lnTo>
                  <a:pt x="64010" y="42570"/>
                </a:lnTo>
                <a:lnTo>
                  <a:pt x="64020" y="42570"/>
                </a:lnTo>
                <a:lnTo>
                  <a:pt x="64020" y="42580"/>
                </a:lnTo>
                <a:lnTo>
                  <a:pt x="64020" y="42590"/>
                </a:lnTo>
                <a:lnTo>
                  <a:pt x="64030" y="42590"/>
                </a:lnTo>
                <a:lnTo>
                  <a:pt x="64030" y="42600"/>
                </a:lnTo>
                <a:lnTo>
                  <a:pt x="64040" y="42600"/>
                </a:lnTo>
                <a:lnTo>
                  <a:pt x="64050" y="42600"/>
                </a:lnTo>
                <a:lnTo>
                  <a:pt x="64050" y="42610"/>
                </a:lnTo>
                <a:lnTo>
                  <a:pt x="64060" y="42610"/>
                </a:lnTo>
                <a:lnTo>
                  <a:pt x="64060" y="42620"/>
                </a:lnTo>
                <a:lnTo>
                  <a:pt x="64070" y="42620"/>
                </a:lnTo>
                <a:lnTo>
                  <a:pt x="64070" y="42630"/>
                </a:lnTo>
                <a:lnTo>
                  <a:pt x="64070" y="42640"/>
                </a:lnTo>
                <a:lnTo>
                  <a:pt x="64080" y="42640"/>
                </a:lnTo>
                <a:lnTo>
                  <a:pt x="64080" y="42650"/>
                </a:lnTo>
                <a:lnTo>
                  <a:pt x="64090" y="42650"/>
                </a:lnTo>
                <a:lnTo>
                  <a:pt x="64090" y="42660"/>
                </a:lnTo>
                <a:lnTo>
                  <a:pt x="64100" y="42660"/>
                </a:lnTo>
                <a:lnTo>
                  <a:pt x="64100" y="42670"/>
                </a:lnTo>
                <a:lnTo>
                  <a:pt x="64110" y="42670"/>
                </a:lnTo>
                <a:lnTo>
                  <a:pt x="64120" y="42670"/>
                </a:lnTo>
                <a:lnTo>
                  <a:pt x="64120" y="42680"/>
                </a:lnTo>
                <a:lnTo>
                  <a:pt x="64130" y="42680"/>
                </a:lnTo>
                <a:lnTo>
                  <a:pt x="64130" y="42670"/>
                </a:lnTo>
                <a:lnTo>
                  <a:pt x="64140" y="42670"/>
                </a:lnTo>
                <a:lnTo>
                  <a:pt x="64140" y="42680"/>
                </a:lnTo>
                <a:lnTo>
                  <a:pt x="64150" y="42680"/>
                </a:lnTo>
                <a:lnTo>
                  <a:pt x="64150" y="42690"/>
                </a:lnTo>
                <a:lnTo>
                  <a:pt x="64160" y="42690"/>
                </a:lnTo>
                <a:lnTo>
                  <a:pt x="64180" y="42690"/>
                </a:lnTo>
                <a:lnTo>
                  <a:pt x="64180" y="42700"/>
                </a:lnTo>
                <a:lnTo>
                  <a:pt x="64190" y="42700"/>
                </a:lnTo>
                <a:lnTo>
                  <a:pt x="64190" y="42710"/>
                </a:lnTo>
                <a:lnTo>
                  <a:pt x="64190" y="42720"/>
                </a:lnTo>
                <a:lnTo>
                  <a:pt x="64190" y="42740"/>
                </a:lnTo>
                <a:lnTo>
                  <a:pt x="64190" y="42750"/>
                </a:lnTo>
                <a:lnTo>
                  <a:pt x="64200" y="42750"/>
                </a:lnTo>
                <a:lnTo>
                  <a:pt x="64200" y="42780"/>
                </a:lnTo>
                <a:lnTo>
                  <a:pt x="64200" y="42790"/>
                </a:lnTo>
                <a:lnTo>
                  <a:pt x="64210" y="42790"/>
                </a:lnTo>
                <a:lnTo>
                  <a:pt x="64210" y="42800"/>
                </a:lnTo>
                <a:lnTo>
                  <a:pt x="64220" y="42800"/>
                </a:lnTo>
                <a:lnTo>
                  <a:pt x="64220" y="42810"/>
                </a:lnTo>
                <a:lnTo>
                  <a:pt x="64220" y="42820"/>
                </a:lnTo>
                <a:lnTo>
                  <a:pt x="64210" y="42820"/>
                </a:lnTo>
                <a:lnTo>
                  <a:pt x="64210" y="42840"/>
                </a:lnTo>
                <a:lnTo>
                  <a:pt x="64220" y="42840"/>
                </a:lnTo>
                <a:lnTo>
                  <a:pt x="64220" y="42850"/>
                </a:lnTo>
                <a:lnTo>
                  <a:pt x="64220" y="42860"/>
                </a:lnTo>
                <a:lnTo>
                  <a:pt x="64220" y="42870"/>
                </a:lnTo>
                <a:lnTo>
                  <a:pt x="64230" y="42870"/>
                </a:lnTo>
                <a:lnTo>
                  <a:pt x="64230" y="42880"/>
                </a:lnTo>
                <a:lnTo>
                  <a:pt x="64240" y="42880"/>
                </a:lnTo>
                <a:lnTo>
                  <a:pt x="64240" y="42890"/>
                </a:lnTo>
                <a:lnTo>
                  <a:pt x="64240" y="42900"/>
                </a:lnTo>
                <a:lnTo>
                  <a:pt x="64250" y="42900"/>
                </a:lnTo>
                <a:lnTo>
                  <a:pt x="64250" y="42910"/>
                </a:lnTo>
                <a:lnTo>
                  <a:pt x="64260" y="42910"/>
                </a:lnTo>
                <a:lnTo>
                  <a:pt x="64260" y="42920"/>
                </a:lnTo>
                <a:lnTo>
                  <a:pt x="64260" y="42930"/>
                </a:lnTo>
                <a:lnTo>
                  <a:pt x="64270" y="42930"/>
                </a:lnTo>
                <a:lnTo>
                  <a:pt x="64280" y="42930"/>
                </a:lnTo>
                <a:lnTo>
                  <a:pt x="64280" y="42940"/>
                </a:lnTo>
                <a:lnTo>
                  <a:pt x="64290" y="42940"/>
                </a:lnTo>
                <a:lnTo>
                  <a:pt x="64290" y="42950"/>
                </a:lnTo>
                <a:lnTo>
                  <a:pt x="64300" y="42950"/>
                </a:lnTo>
                <a:lnTo>
                  <a:pt x="64300" y="42960"/>
                </a:lnTo>
                <a:lnTo>
                  <a:pt x="64300" y="42970"/>
                </a:lnTo>
                <a:lnTo>
                  <a:pt x="64310" y="42970"/>
                </a:lnTo>
                <a:lnTo>
                  <a:pt x="64310" y="42980"/>
                </a:lnTo>
                <a:lnTo>
                  <a:pt x="64320" y="42980"/>
                </a:lnTo>
                <a:lnTo>
                  <a:pt x="64320" y="42990"/>
                </a:lnTo>
                <a:lnTo>
                  <a:pt x="64330" y="42990"/>
                </a:lnTo>
                <a:lnTo>
                  <a:pt x="64330" y="43000"/>
                </a:lnTo>
                <a:lnTo>
                  <a:pt x="64340" y="43000"/>
                </a:lnTo>
                <a:lnTo>
                  <a:pt x="64340" y="43010"/>
                </a:lnTo>
                <a:lnTo>
                  <a:pt x="64350" y="43010"/>
                </a:lnTo>
                <a:lnTo>
                  <a:pt x="64350" y="43020"/>
                </a:lnTo>
                <a:lnTo>
                  <a:pt x="64360" y="43020"/>
                </a:lnTo>
                <a:lnTo>
                  <a:pt x="64360" y="43030"/>
                </a:lnTo>
                <a:lnTo>
                  <a:pt x="64370" y="43030"/>
                </a:lnTo>
                <a:lnTo>
                  <a:pt x="64370" y="43040"/>
                </a:lnTo>
                <a:lnTo>
                  <a:pt x="64370" y="43050"/>
                </a:lnTo>
                <a:lnTo>
                  <a:pt x="64380" y="43050"/>
                </a:lnTo>
                <a:lnTo>
                  <a:pt x="64380" y="43060"/>
                </a:lnTo>
                <a:lnTo>
                  <a:pt x="64380" y="43070"/>
                </a:lnTo>
                <a:lnTo>
                  <a:pt x="64390" y="43070"/>
                </a:lnTo>
                <a:lnTo>
                  <a:pt x="64390" y="43080"/>
                </a:lnTo>
                <a:lnTo>
                  <a:pt x="64390" y="43090"/>
                </a:lnTo>
                <a:lnTo>
                  <a:pt x="64400" y="43090"/>
                </a:lnTo>
                <a:lnTo>
                  <a:pt x="64400" y="43100"/>
                </a:lnTo>
                <a:lnTo>
                  <a:pt x="64410" y="43100"/>
                </a:lnTo>
                <a:lnTo>
                  <a:pt x="64410" y="43090"/>
                </a:lnTo>
                <a:lnTo>
                  <a:pt x="64420" y="43090"/>
                </a:lnTo>
                <a:lnTo>
                  <a:pt x="64420" y="43100"/>
                </a:lnTo>
                <a:lnTo>
                  <a:pt x="64430" y="43100"/>
                </a:lnTo>
                <a:lnTo>
                  <a:pt x="64430" y="43110"/>
                </a:lnTo>
                <a:lnTo>
                  <a:pt x="64430" y="43120"/>
                </a:lnTo>
                <a:lnTo>
                  <a:pt x="64440" y="43120"/>
                </a:lnTo>
                <a:lnTo>
                  <a:pt x="64440" y="43130"/>
                </a:lnTo>
                <a:lnTo>
                  <a:pt x="64430" y="43130"/>
                </a:lnTo>
                <a:lnTo>
                  <a:pt x="64430" y="43140"/>
                </a:lnTo>
                <a:lnTo>
                  <a:pt x="64440" y="43140"/>
                </a:lnTo>
                <a:lnTo>
                  <a:pt x="64450" y="43140"/>
                </a:lnTo>
                <a:lnTo>
                  <a:pt x="64450" y="43160"/>
                </a:lnTo>
                <a:lnTo>
                  <a:pt x="64440" y="43160"/>
                </a:lnTo>
                <a:lnTo>
                  <a:pt x="64440" y="43170"/>
                </a:lnTo>
                <a:lnTo>
                  <a:pt x="64450" y="43170"/>
                </a:lnTo>
                <a:lnTo>
                  <a:pt x="64450" y="43190"/>
                </a:lnTo>
                <a:lnTo>
                  <a:pt x="64450" y="43200"/>
                </a:lnTo>
                <a:lnTo>
                  <a:pt x="64450" y="43220"/>
                </a:lnTo>
                <a:lnTo>
                  <a:pt x="64460" y="43220"/>
                </a:lnTo>
                <a:lnTo>
                  <a:pt x="64460" y="43230"/>
                </a:lnTo>
                <a:lnTo>
                  <a:pt x="64460" y="43240"/>
                </a:lnTo>
                <a:lnTo>
                  <a:pt x="64460" y="43250"/>
                </a:lnTo>
                <a:lnTo>
                  <a:pt x="64460" y="43260"/>
                </a:lnTo>
                <a:lnTo>
                  <a:pt x="64460" y="43270"/>
                </a:lnTo>
                <a:lnTo>
                  <a:pt x="64470" y="43270"/>
                </a:lnTo>
                <a:lnTo>
                  <a:pt x="64470" y="43280"/>
                </a:lnTo>
                <a:lnTo>
                  <a:pt x="64470" y="43290"/>
                </a:lnTo>
                <a:lnTo>
                  <a:pt x="64470" y="43300"/>
                </a:lnTo>
                <a:lnTo>
                  <a:pt x="64480" y="43300"/>
                </a:lnTo>
                <a:lnTo>
                  <a:pt x="64480" y="43310"/>
                </a:lnTo>
                <a:lnTo>
                  <a:pt x="64480" y="43320"/>
                </a:lnTo>
                <a:lnTo>
                  <a:pt x="64490" y="43320"/>
                </a:lnTo>
                <a:lnTo>
                  <a:pt x="64480" y="43320"/>
                </a:lnTo>
                <a:lnTo>
                  <a:pt x="64480" y="43330"/>
                </a:lnTo>
                <a:lnTo>
                  <a:pt x="64490" y="43330"/>
                </a:lnTo>
                <a:lnTo>
                  <a:pt x="64490" y="43340"/>
                </a:lnTo>
                <a:lnTo>
                  <a:pt x="64490" y="43350"/>
                </a:lnTo>
                <a:lnTo>
                  <a:pt x="64500" y="43350"/>
                </a:lnTo>
                <a:lnTo>
                  <a:pt x="64500" y="43360"/>
                </a:lnTo>
                <a:lnTo>
                  <a:pt x="64500" y="43370"/>
                </a:lnTo>
                <a:lnTo>
                  <a:pt x="64510" y="43370"/>
                </a:lnTo>
                <a:lnTo>
                  <a:pt x="64510" y="43380"/>
                </a:lnTo>
                <a:lnTo>
                  <a:pt x="64510" y="43390"/>
                </a:lnTo>
                <a:lnTo>
                  <a:pt x="64520" y="43390"/>
                </a:lnTo>
                <a:lnTo>
                  <a:pt x="64520" y="43400"/>
                </a:lnTo>
                <a:lnTo>
                  <a:pt x="64520" y="43410"/>
                </a:lnTo>
                <a:lnTo>
                  <a:pt x="64520" y="43420"/>
                </a:lnTo>
                <a:lnTo>
                  <a:pt x="64530" y="43420"/>
                </a:lnTo>
                <a:lnTo>
                  <a:pt x="64530" y="43430"/>
                </a:lnTo>
                <a:lnTo>
                  <a:pt x="64540" y="43430"/>
                </a:lnTo>
                <a:lnTo>
                  <a:pt x="64540" y="43440"/>
                </a:lnTo>
                <a:lnTo>
                  <a:pt x="64550" y="43440"/>
                </a:lnTo>
                <a:lnTo>
                  <a:pt x="64550" y="43450"/>
                </a:lnTo>
                <a:lnTo>
                  <a:pt x="64560" y="43450"/>
                </a:lnTo>
                <a:lnTo>
                  <a:pt x="64560" y="43460"/>
                </a:lnTo>
                <a:lnTo>
                  <a:pt x="64560" y="43480"/>
                </a:lnTo>
                <a:lnTo>
                  <a:pt x="64570" y="43480"/>
                </a:lnTo>
                <a:lnTo>
                  <a:pt x="64570" y="43490"/>
                </a:lnTo>
                <a:lnTo>
                  <a:pt x="64580" y="43490"/>
                </a:lnTo>
                <a:lnTo>
                  <a:pt x="64580" y="43500"/>
                </a:lnTo>
                <a:lnTo>
                  <a:pt x="64590" y="43500"/>
                </a:lnTo>
                <a:lnTo>
                  <a:pt x="64590" y="43510"/>
                </a:lnTo>
                <a:lnTo>
                  <a:pt x="64600" y="43510"/>
                </a:lnTo>
                <a:lnTo>
                  <a:pt x="64610" y="43510"/>
                </a:lnTo>
                <a:lnTo>
                  <a:pt x="64660" y="43510"/>
                </a:lnTo>
                <a:lnTo>
                  <a:pt x="64660" y="43520"/>
                </a:lnTo>
                <a:lnTo>
                  <a:pt x="64670" y="43520"/>
                </a:lnTo>
                <a:lnTo>
                  <a:pt x="64670" y="43530"/>
                </a:lnTo>
                <a:lnTo>
                  <a:pt x="64680" y="43530"/>
                </a:lnTo>
                <a:lnTo>
                  <a:pt x="64680" y="43540"/>
                </a:lnTo>
                <a:lnTo>
                  <a:pt x="64680" y="43550"/>
                </a:lnTo>
                <a:lnTo>
                  <a:pt x="64690" y="43550"/>
                </a:lnTo>
                <a:lnTo>
                  <a:pt x="64690" y="43560"/>
                </a:lnTo>
                <a:lnTo>
                  <a:pt x="64700" y="43560"/>
                </a:lnTo>
                <a:lnTo>
                  <a:pt x="64700" y="43580"/>
                </a:lnTo>
                <a:lnTo>
                  <a:pt x="64700" y="43590"/>
                </a:lnTo>
                <a:lnTo>
                  <a:pt x="64700" y="43600"/>
                </a:lnTo>
                <a:lnTo>
                  <a:pt x="64710" y="43600"/>
                </a:lnTo>
                <a:lnTo>
                  <a:pt x="64720" y="43600"/>
                </a:lnTo>
                <a:lnTo>
                  <a:pt x="64720" y="43610"/>
                </a:lnTo>
                <a:lnTo>
                  <a:pt x="64730" y="43610"/>
                </a:lnTo>
                <a:lnTo>
                  <a:pt x="64730" y="43620"/>
                </a:lnTo>
                <a:lnTo>
                  <a:pt x="64740" y="43620"/>
                </a:lnTo>
                <a:lnTo>
                  <a:pt x="64740" y="43630"/>
                </a:lnTo>
                <a:lnTo>
                  <a:pt x="64740" y="43640"/>
                </a:lnTo>
                <a:lnTo>
                  <a:pt x="64730" y="43640"/>
                </a:lnTo>
                <a:lnTo>
                  <a:pt x="64740" y="43640"/>
                </a:lnTo>
                <a:lnTo>
                  <a:pt x="64740" y="43660"/>
                </a:lnTo>
                <a:lnTo>
                  <a:pt x="64740" y="43670"/>
                </a:lnTo>
                <a:lnTo>
                  <a:pt x="64750" y="43670"/>
                </a:lnTo>
                <a:lnTo>
                  <a:pt x="64750" y="43680"/>
                </a:lnTo>
                <a:lnTo>
                  <a:pt x="64750" y="43690"/>
                </a:lnTo>
                <a:lnTo>
                  <a:pt x="64750" y="43700"/>
                </a:lnTo>
                <a:lnTo>
                  <a:pt x="64760" y="43700"/>
                </a:lnTo>
                <a:lnTo>
                  <a:pt x="64760" y="43710"/>
                </a:lnTo>
                <a:lnTo>
                  <a:pt x="64770" y="43710"/>
                </a:lnTo>
                <a:lnTo>
                  <a:pt x="64770" y="43720"/>
                </a:lnTo>
                <a:lnTo>
                  <a:pt x="64780" y="43720"/>
                </a:lnTo>
                <a:lnTo>
                  <a:pt x="64780" y="43730"/>
                </a:lnTo>
                <a:lnTo>
                  <a:pt x="64790" y="43730"/>
                </a:lnTo>
                <a:lnTo>
                  <a:pt x="64790" y="43740"/>
                </a:lnTo>
                <a:lnTo>
                  <a:pt x="64790" y="43750"/>
                </a:lnTo>
                <a:lnTo>
                  <a:pt x="64800" y="43750"/>
                </a:lnTo>
                <a:lnTo>
                  <a:pt x="64800" y="43760"/>
                </a:lnTo>
                <a:lnTo>
                  <a:pt x="64800" y="43770"/>
                </a:lnTo>
                <a:lnTo>
                  <a:pt x="64810" y="43770"/>
                </a:lnTo>
                <a:lnTo>
                  <a:pt x="64810" y="43790"/>
                </a:lnTo>
                <a:lnTo>
                  <a:pt x="64820" y="43790"/>
                </a:lnTo>
                <a:lnTo>
                  <a:pt x="64820" y="43800"/>
                </a:lnTo>
                <a:lnTo>
                  <a:pt x="64830" y="43800"/>
                </a:lnTo>
                <a:lnTo>
                  <a:pt x="64830" y="43810"/>
                </a:lnTo>
                <a:lnTo>
                  <a:pt x="64830" y="43820"/>
                </a:lnTo>
                <a:lnTo>
                  <a:pt x="64840" y="43820"/>
                </a:lnTo>
                <a:lnTo>
                  <a:pt x="64840" y="43830"/>
                </a:lnTo>
                <a:lnTo>
                  <a:pt x="64850" y="43830"/>
                </a:lnTo>
                <a:lnTo>
                  <a:pt x="64850" y="43840"/>
                </a:lnTo>
                <a:lnTo>
                  <a:pt x="64860" y="43840"/>
                </a:lnTo>
                <a:lnTo>
                  <a:pt x="64860" y="43850"/>
                </a:lnTo>
                <a:lnTo>
                  <a:pt x="64860" y="43860"/>
                </a:lnTo>
                <a:lnTo>
                  <a:pt x="64870" y="43860"/>
                </a:lnTo>
                <a:lnTo>
                  <a:pt x="64870" y="43870"/>
                </a:lnTo>
                <a:lnTo>
                  <a:pt x="64880" y="43870"/>
                </a:lnTo>
                <a:lnTo>
                  <a:pt x="64880" y="43880"/>
                </a:lnTo>
                <a:lnTo>
                  <a:pt x="64880" y="43890"/>
                </a:lnTo>
                <a:lnTo>
                  <a:pt x="64880" y="43900"/>
                </a:lnTo>
                <a:lnTo>
                  <a:pt x="64890" y="43900"/>
                </a:lnTo>
                <a:lnTo>
                  <a:pt x="64890" y="43910"/>
                </a:lnTo>
                <a:lnTo>
                  <a:pt x="64890" y="43920"/>
                </a:lnTo>
                <a:lnTo>
                  <a:pt x="64890" y="43930"/>
                </a:lnTo>
                <a:lnTo>
                  <a:pt x="64900" y="43930"/>
                </a:lnTo>
                <a:lnTo>
                  <a:pt x="64900" y="43940"/>
                </a:lnTo>
                <a:lnTo>
                  <a:pt x="64900" y="43950"/>
                </a:lnTo>
                <a:lnTo>
                  <a:pt x="64910" y="43950"/>
                </a:lnTo>
                <a:lnTo>
                  <a:pt x="64910" y="43960"/>
                </a:lnTo>
                <a:lnTo>
                  <a:pt x="64920" y="43960"/>
                </a:lnTo>
                <a:lnTo>
                  <a:pt x="64920" y="43970"/>
                </a:lnTo>
                <a:lnTo>
                  <a:pt x="64930" y="43970"/>
                </a:lnTo>
                <a:lnTo>
                  <a:pt x="64930" y="43980"/>
                </a:lnTo>
                <a:lnTo>
                  <a:pt x="64930" y="43990"/>
                </a:lnTo>
                <a:lnTo>
                  <a:pt x="64940" y="43990"/>
                </a:lnTo>
                <a:lnTo>
                  <a:pt x="64940" y="44000"/>
                </a:lnTo>
                <a:lnTo>
                  <a:pt x="64940" y="44010"/>
                </a:lnTo>
                <a:lnTo>
                  <a:pt x="64950" y="44010"/>
                </a:lnTo>
                <a:lnTo>
                  <a:pt x="64950" y="44020"/>
                </a:lnTo>
                <a:lnTo>
                  <a:pt x="64950" y="44030"/>
                </a:lnTo>
                <a:lnTo>
                  <a:pt x="64960" y="44030"/>
                </a:lnTo>
                <a:lnTo>
                  <a:pt x="64960" y="44040"/>
                </a:lnTo>
                <a:lnTo>
                  <a:pt x="64960" y="44050"/>
                </a:lnTo>
                <a:lnTo>
                  <a:pt x="64970" y="44050"/>
                </a:lnTo>
                <a:lnTo>
                  <a:pt x="64970" y="44060"/>
                </a:lnTo>
                <a:lnTo>
                  <a:pt x="64970" y="44080"/>
                </a:lnTo>
                <a:lnTo>
                  <a:pt x="64970" y="44090"/>
                </a:lnTo>
                <a:lnTo>
                  <a:pt x="64980" y="44090"/>
                </a:lnTo>
                <a:lnTo>
                  <a:pt x="64980" y="44100"/>
                </a:lnTo>
                <a:lnTo>
                  <a:pt x="64990" y="44100"/>
                </a:lnTo>
                <a:lnTo>
                  <a:pt x="64990" y="44110"/>
                </a:lnTo>
                <a:lnTo>
                  <a:pt x="64990" y="44120"/>
                </a:lnTo>
                <a:lnTo>
                  <a:pt x="64990" y="44130"/>
                </a:lnTo>
                <a:lnTo>
                  <a:pt x="65000" y="44130"/>
                </a:lnTo>
                <a:lnTo>
                  <a:pt x="65000" y="44140"/>
                </a:lnTo>
                <a:lnTo>
                  <a:pt x="65000" y="44150"/>
                </a:lnTo>
                <a:lnTo>
                  <a:pt x="65010" y="44150"/>
                </a:lnTo>
                <a:lnTo>
                  <a:pt x="65010" y="44160"/>
                </a:lnTo>
                <a:lnTo>
                  <a:pt x="65010" y="44170"/>
                </a:lnTo>
                <a:lnTo>
                  <a:pt x="65010" y="44180"/>
                </a:lnTo>
                <a:lnTo>
                  <a:pt x="65020" y="44180"/>
                </a:lnTo>
                <a:lnTo>
                  <a:pt x="65020" y="44190"/>
                </a:lnTo>
                <a:lnTo>
                  <a:pt x="65020" y="44200"/>
                </a:lnTo>
                <a:lnTo>
                  <a:pt x="65020" y="44210"/>
                </a:lnTo>
                <a:lnTo>
                  <a:pt x="65030" y="44210"/>
                </a:lnTo>
                <a:lnTo>
                  <a:pt x="65030" y="44220"/>
                </a:lnTo>
                <a:lnTo>
                  <a:pt x="65040" y="44220"/>
                </a:lnTo>
                <a:lnTo>
                  <a:pt x="65040" y="44230"/>
                </a:lnTo>
                <a:lnTo>
                  <a:pt x="65040" y="44240"/>
                </a:lnTo>
                <a:lnTo>
                  <a:pt x="65050" y="44240"/>
                </a:lnTo>
                <a:lnTo>
                  <a:pt x="65050" y="44250"/>
                </a:lnTo>
                <a:lnTo>
                  <a:pt x="65050" y="44260"/>
                </a:lnTo>
                <a:lnTo>
                  <a:pt x="65050" y="44270"/>
                </a:lnTo>
                <a:lnTo>
                  <a:pt x="65060" y="44270"/>
                </a:lnTo>
                <a:lnTo>
                  <a:pt x="65060" y="44280"/>
                </a:lnTo>
                <a:lnTo>
                  <a:pt x="65060" y="44300"/>
                </a:lnTo>
                <a:lnTo>
                  <a:pt x="65070" y="44300"/>
                </a:lnTo>
                <a:lnTo>
                  <a:pt x="65070" y="44310"/>
                </a:lnTo>
                <a:lnTo>
                  <a:pt x="65080" y="44310"/>
                </a:lnTo>
                <a:lnTo>
                  <a:pt x="65080" y="44330"/>
                </a:lnTo>
                <a:lnTo>
                  <a:pt x="65090" y="44330"/>
                </a:lnTo>
                <a:lnTo>
                  <a:pt x="65090" y="44350"/>
                </a:lnTo>
                <a:lnTo>
                  <a:pt x="65090" y="44360"/>
                </a:lnTo>
                <a:lnTo>
                  <a:pt x="65100" y="44360"/>
                </a:lnTo>
                <a:lnTo>
                  <a:pt x="65100" y="44370"/>
                </a:lnTo>
                <a:lnTo>
                  <a:pt x="65100" y="44380"/>
                </a:lnTo>
                <a:lnTo>
                  <a:pt x="65100" y="44390"/>
                </a:lnTo>
                <a:lnTo>
                  <a:pt x="65110" y="44390"/>
                </a:lnTo>
                <a:lnTo>
                  <a:pt x="65110" y="44400"/>
                </a:lnTo>
                <a:lnTo>
                  <a:pt x="65110" y="44410"/>
                </a:lnTo>
                <a:lnTo>
                  <a:pt x="65120" y="44410"/>
                </a:lnTo>
                <a:lnTo>
                  <a:pt x="65120" y="44420"/>
                </a:lnTo>
                <a:lnTo>
                  <a:pt x="65120" y="44430"/>
                </a:lnTo>
                <a:lnTo>
                  <a:pt x="65130" y="44430"/>
                </a:lnTo>
                <a:lnTo>
                  <a:pt x="65130" y="44440"/>
                </a:lnTo>
                <a:lnTo>
                  <a:pt x="65130" y="44460"/>
                </a:lnTo>
                <a:lnTo>
                  <a:pt x="65130" y="44470"/>
                </a:lnTo>
                <a:lnTo>
                  <a:pt x="65140" y="44470"/>
                </a:lnTo>
                <a:lnTo>
                  <a:pt x="65140" y="44480"/>
                </a:lnTo>
                <a:lnTo>
                  <a:pt x="65140" y="44500"/>
                </a:lnTo>
                <a:lnTo>
                  <a:pt x="65140" y="44510"/>
                </a:lnTo>
                <a:lnTo>
                  <a:pt x="65150" y="44510"/>
                </a:lnTo>
                <a:lnTo>
                  <a:pt x="65150" y="44520"/>
                </a:lnTo>
                <a:lnTo>
                  <a:pt x="65150" y="44530"/>
                </a:lnTo>
                <a:lnTo>
                  <a:pt x="65150" y="44540"/>
                </a:lnTo>
                <a:lnTo>
                  <a:pt x="65160" y="44540"/>
                </a:lnTo>
                <a:lnTo>
                  <a:pt x="65160" y="44550"/>
                </a:lnTo>
                <a:lnTo>
                  <a:pt x="65160" y="44560"/>
                </a:lnTo>
                <a:lnTo>
                  <a:pt x="65160" y="44570"/>
                </a:lnTo>
                <a:lnTo>
                  <a:pt x="65170" y="44570"/>
                </a:lnTo>
                <a:lnTo>
                  <a:pt x="65180" y="44570"/>
                </a:lnTo>
                <a:lnTo>
                  <a:pt x="65190" y="44570"/>
                </a:lnTo>
                <a:lnTo>
                  <a:pt x="65190" y="44580"/>
                </a:lnTo>
                <a:lnTo>
                  <a:pt x="65180" y="44580"/>
                </a:lnTo>
                <a:lnTo>
                  <a:pt x="65180" y="44590"/>
                </a:lnTo>
                <a:lnTo>
                  <a:pt x="65160" y="44590"/>
                </a:lnTo>
                <a:lnTo>
                  <a:pt x="65150" y="44590"/>
                </a:lnTo>
                <a:lnTo>
                  <a:pt x="65150" y="44620"/>
                </a:lnTo>
                <a:lnTo>
                  <a:pt x="65190" y="44620"/>
                </a:lnTo>
                <a:lnTo>
                  <a:pt x="65190" y="44630"/>
                </a:lnTo>
                <a:lnTo>
                  <a:pt x="65200" y="44630"/>
                </a:lnTo>
                <a:lnTo>
                  <a:pt x="65210" y="44630"/>
                </a:lnTo>
                <a:lnTo>
                  <a:pt x="65210" y="44640"/>
                </a:lnTo>
                <a:lnTo>
                  <a:pt x="65220" y="44640"/>
                </a:lnTo>
                <a:lnTo>
                  <a:pt x="65220" y="44650"/>
                </a:lnTo>
                <a:lnTo>
                  <a:pt x="65230" y="44650"/>
                </a:lnTo>
                <a:lnTo>
                  <a:pt x="65230" y="44670"/>
                </a:lnTo>
                <a:lnTo>
                  <a:pt x="65220" y="44670"/>
                </a:lnTo>
                <a:lnTo>
                  <a:pt x="65220" y="44680"/>
                </a:lnTo>
                <a:lnTo>
                  <a:pt x="65230" y="44680"/>
                </a:lnTo>
                <a:lnTo>
                  <a:pt x="65230" y="44690"/>
                </a:lnTo>
                <a:lnTo>
                  <a:pt x="65220" y="44690"/>
                </a:lnTo>
                <a:lnTo>
                  <a:pt x="65220" y="44710"/>
                </a:lnTo>
                <a:lnTo>
                  <a:pt x="65220" y="44790"/>
                </a:lnTo>
                <a:lnTo>
                  <a:pt x="65230" y="44790"/>
                </a:lnTo>
                <a:lnTo>
                  <a:pt x="65230" y="44810"/>
                </a:lnTo>
                <a:lnTo>
                  <a:pt x="65230" y="44820"/>
                </a:lnTo>
                <a:lnTo>
                  <a:pt x="65220" y="44820"/>
                </a:lnTo>
                <a:lnTo>
                  <a:pt x="65210" y="44820"/>
                </a:lnTo>
                <a:lnTo>
                  <a:pt x="65210" y="44830"/>
                </a:lnTo>
                <a:lnTo>
                  <a:pt x="65190" y="44830"/>
                </a:lnTo>
                <a:lnTo>
                  <a:pt x="65190" y="44850"/>
                </a:lnTo>
                <a:lnTo>
                  <a:pt x="65170" y="44850"/>
                </a:lnTo>
                <a:lnTo>
                  <a:pt x="65170" y="44840"/>
                </a:lnTo>
                <a:lnTo>
                  <a:pt x="65160" y="44840"/>
                </a:lnTo>
                <a:lnTo>
                  <a:pt x="65160" y="44830"/>
                </a:lnTo>
                <a:lnTo>
                  <a:pt x="65160" y="44810"/>
                </a:lnTo>
                <a:lnTo>
                  <a:pt x="65150" y="44810"/>
                </a:lnTo>
                <a:lnTo>
                  <a:pt x="65150" y="44800"/>
                </a:lnTo>
                <a:lnTo>
                  <a:pt x="65140" y="44800"/>
                </a:lnTo>
                <a:lnTo>
                  <a:pt x="65120" y="44800"/>
                </a:lnTo>
                <a:lnTo>
                  <a:pt x="65120" y="44790"/>
                </a:lnTo>
                <a:lnTo>
                  <a:pt x="65110" y="44790"/>
                </a:lnTo>
                <a:lnTo>
                  <a:pt x="65110" y="44770"/>
                </a:lnTo>
                <a:lnTo>
                  <a:pt x="65120" y="44770"/>
                </a:lnTo>
                <a:lnTo>
                  <a:pt x="65120" y="44760"/>
                </a:lnTo>
                <a:lnTo>
                  <a:pt x="65120" y="44750"/>
                </a:lnTo>
                <a:lnTo>
                  <a:pt x="65130" y="44750"/>
                </a:lnTo>
                <a:lnTo>
                  <a:pt x="65130" y="44740"/>
                </a:lnTo>
                <a:lnTo>
                  <a:pt x="65130" y="44720"/>
                </a:lnTo>
                <a:lnTo>
                  <a:pt x="65130" y="44710"/>
                </a:lnTo>
                <a:lnTo>
                  <a:pt x="65120" y="44710"/>
                </a:lnTo>
                <a:lnTo>
                  <a:pt x="65110" y="44710"/>
                </a:lnTo>
                <a:lnTo>
                  <a:pt x="65100" y="44710"/>
                </a:lnTo>
                <a:lnTo>
                  <a:pt x="65100" y="44700"/>
                </a:lnTo>
                <a:lnTo>
                  <a:pt x="65090" y="44700"/>
                </a:lnTo>
                <a:lnTo>
                  <a:pt x="65070" y="44700"/>
                </a:lnTo>
                <a:lnTo>
                  <a:pt x="65050" y="44700"/>
                </a:lnTo>
                <a:lnTo>
                  <a:pt x="65050" y="44710"/>
                </a:lnTo>
                <a:lnTo>
                  <a:pt x="65040" y="44710"/>
                </a:lnTo>
                <a:lnTo>
                  <a:pt x="65030" y="44710"/>
                </a:lnTo>
                <a:lnTo>
                  <a:pt x="65030" y="44720"/>
                </a:lnTo>
                <a:lnTo>
                  <a:pt x="65020" y="44720"/>
                </a:lnTo>
                <a:lnTo>
                  <a:pt x="65020" y="44730"/>
                </a:lnTo>
                <a:lnTo>
                  <a:pt x="65010" y="44730"/>
                </a:lnTo>
                <a:lnTo>
                  <a:pt x="65010" y="44740"/>
                </a:lnTo>
                <a:lnTo>
                  <a:pt x="64990" y="44740"/>
                </a:lnTo>
                <a:lnTo>
                  <a:pt x="64980" y="44740"/>
                </a:lnTo>
                <a:lnTo>
                  <a:pt x="64980" y="44730"/>
                </a:lnTo>
                <a:lnTo>
                  <a:pt x="64970" y="44730"/>
                </a:lnTo>
                <a:lnTo>
                  <a:pt x="64960" y="44730"/>
                </a:lnTo>
                <a:lnTo>
                  <a:pt x="64960" y="44720"/>
                </a:lnTo>
                <a:lnTo>
                  <a:pt x="64950" y="44720"/>
                </a:lnTo>
                <a:lnTo>
                  <a:pt x="64930" y="44720"/>
                </a:lnTo>
                <a:lnTo>
                  <a:pt x="64920" y="44720"/>
                </a:lnTo>
                <a:lnTo>
                  <a:pt x="64920" y="44710"/>
                </a:lnTo>
                <a:lnTo>
                  <a:pt x="64910" y="44710"/>
                </a:lnTo>
                <a:lnTo>
                  <a:pt x="64900" y="44710"/>
                </a:lnTo>
                <a:lnTo>
                  <a:pt x="64860" y="44710"/>
                </a:lnTo>
                <a:lnTo>
                  <a:pt x="64860" y="44700"/>
                </a:lnTo>
                <a:lnTo>
                  <a:pt x="64850" y="44700"/>
                </a:lnTo>
                <a:lnTo>
                  <a:pt x="64850" y="44690"/>
                </a:lnTo>
                <a:lnTo>
                  <a:pt x="64850" y="44670"/>
                </a:lnTo>
                <a:lnTo>
                  <a:pt x="64850" y="44650"/>
                </a:lnTo>
                <a:lnTo>
                  <a:pt x="64840" y="44650"/>
                </a:lnTo>
                <a:lnTo>
                  <a:pt x="64840" y="44640"/>
                </a:lnTo>
                <a:lnTo>
                  <a:pt x="64840" y="44630"/>
                </a:lnTo>
                <a:lnTo>
                  <a:pt x="64840" y="44620"/>
                </a:lnTo>
                <a:lnTo>
                  <a:pt x="64830" y="44620"/>
                </a:lnTo>
                <a:lnTo>
                  <a:pt x="64830" y="44610"/>
                </a:lnTo>
                <a:lnTo>
                  <a:pt x="64820" y="44610"/>
                </a:lnTo>
                <a:lnTo>
                  <a:pt x="64820" y="44600"/>
                </a:lnTo>
                <a:lnTo>
                  <a:pt x="64810" y="44600"/>
                </a:lnTo>
                <a:lnTo>
                  <a:pt x="64810" y="44590"/>
                </a:lnTo>
                <a:lnTo>
                  <a:pt x="64800" y="44590"/>
                </a:lnTo>
                <a:lnTo>
                  <a:pt x="64800" y="44580"/>
                </a:lnTo>
                <a:lnTo>
                  <a:pt x="64790" y="44580"/>
                </a:lnTo>
                <a:lnTo>
                  <a:pt x="64780" y="44580"/>
                </a:lnTo>
                <a:lnTo>
                  <a:pt x="64760" y="44580"/>
                </a:lnTo>
                <a:lnTo>
                  <a:pt x="64760" y="44570"/>
                </a:lnTo>
                <a:lnTo>
                  <a:pt x="64740" y="44570"/>
                </a:lnTo>
                <a:lnTo>
                  <a:pt x="64690" y="44570"/>
                </a:lnTo>
                <a:lnTo>
                  <a:pt x="64660" y="44570"/>
                </a:lnTo>
                <a:lnTo>
                  <a:pt x="64660" y="44580"/>
                </a:lnTo>
                <a:lnTo>
                  <a:pt x="64640" y="44580"/>
                </a:lnTo>
                <a:lnTo>
                  <a:pt x="64600" y="44580"/>
                </a:lnTo>
                <a:lnTo>
                  <a:pt x="64590" y="44580"/>
                </a:lnTo>
                <a:lnTo>
                  <a:pt x="64590" y="44590"/>
                </a:lnTo>
                <a:lnTo>
                  <a:pt x="64580" y="44590"/>
                </a:lnTo>
                <a:lnTo>
                  <a:pt x="64560" y="44590"/>
                </a:lnTo>
                <a:lnTo>
                  <a:pt x="64550" y="44590"/>
                </a:lnTo>
                <a:lnTo>
                  <a:pt x="64550" y="44600"/>
                </a:lnTo>
                <a:lnTo>
                  <a:pt x="64540" y="44600"/>
                </a:lnTo>
                <a:lnTo>
                  <a:pt x="64530" y="44600"/>
                </a:lnTo>
                <a:lnTo>
                  <a:pt x="64530" y="44610"/>
                </a:lnTo>
                <a:lnTo>
                  <a:pt x="64520" y="44610"/>
                </a:lnTo>
                <a:lnTo>
                  <a:pt x="64500" y="44610"/>
                </a:lnTo>
                <a:lnTo>
                  <a:pt x="64490" y="44610"/>
                </a:lnTo>
                <a:lnTo>
                  <a:pt x="64490" y="44620"/>
                </a:lnTo>
                <a:lnTo>
                  <a:pt x="64480" y="44620"/>
                </a:lnTo>
                <a:lnTo>
                  <a:pt x="64470" y="44620"/>
                </a:lnTo>
                <a:lnTo>
                  <a:pt x="64460" y="44620"/>
                </a:lnTo>
                <a:lnTo>
                  <a:pt x="64460" y="44630"/>
                </a:lnTo>
                <a:lnTo>
                  <a:pt x="64450" y="44630"/>
                </a:lnTo>
                <a:lnTo>
                  <a:pt x="64440" y="44630"/>
                </a:lnTo>
                <a:lnTo>
                  <a:pt x="64430" y="44630"/>
                </a:lnTo>
                <a:lnTo>
                  <a:pt x="64430" y="44640"/>
                </a:lnTo>
                <a:lnTo>
                  <a:pt x="64420" y="44640"/>
                </a:lnTo>
                <a:lnTo>
                  <a:pt x="64420" y="44650"/>
                </a:lnTo>
                <a:lnTo>
                  <a:pt x="64410" y="44650"/>
                </a:lnTo>
                <a:lnTo>
                  <a:pt x="64410" y="44660"/>
                </a:lnTo>
                <a:lnTo>
                  <a:pt x="64400" y="44660"/>
                </a:lnTo>
                <a:lnTo>
                  <a:pt x="64390" y="44660"/>
                </a:lnTo>
                <a:lnTo>
                  <a:pt x="64390" y="44670"/>
                </a:lnTo>
                <a:lnTo>
                  <a:pt x="64360" y="44670"/>
                </a:lnTo>
                <a:lnTo>
                  <a:pt x="64360" y="44660"/>
                </a:lnTo>
                <a:lnTo>
                  <a:pt x="64360" y="44650"/>
                </a:lnTo>
                <a:lnTo>
                  <a:pt x="64340" y="44650"/>
                </a:lnTo>
                <a:lnTo>
                  <a:pt x="64320" y="44650"/>
                </a:lnTo>
                <a:lnTo>
                  <a:pt x="64320" y="44660"/>
                </a:lnTo>
                <a:lnTo>
                  <a:pt x="64310" y="44660"/>
                </a:lnTo>
                <a:lnTo>
                  <a:pt x="64300" y="44660"/>
                </a:lnTo>
                <a:lnTo>
                  <a:pt x="64300" y="44670"/>
                </a:lnTo>
                <a:lnTo>
                  <a:pt x="64290" y="44670"/>
                </a:lnTo>
                <a:lnTo>
                  <a:pt x="64280" y="44670"/>
                </a:lnTo>
                <a:lnTo>
                  <a:pt x="64280" y="44680"/>
                </a:lnTo>
                <a:lnTo>
                  <a:pt x="64270" y="44680"/>
                </a:lnTo>
                <a:lnTo>
                  <a:pt x="64270" y="44690"/>
                </a:lnTo>
                <a:lnTo>
                  <a:pt x="64260" y="44690"/>
                </a:lnTo>
                <a:lnTo>
                  <a:pt x="64250" y="44690"/>
                </a:lnTo>
                <a:lnTo>
                  <a:pt x="64250" y="44700"/>
                </a:lnTo>
                <a:lnTo>
                  <a:pt x="64240" y="44700"/>
                </a:lnTo>
                <a:lnTo>
                  <a:pt x="64240" y="44710"/>
                </a:lnTo>
                <a:lnTo>
                  <a:pt x="64230" y="44710"/>
                </a:lnTo>
                <a:lnTo>
                  <a:pt x="64180" y="44710"/>
                </a:lnTo>
                <a:lnTo>
                  <a:pt x="64180" y="44700"/>
                </a:lnTo>
                <a:lnTo>
                  <a:pt x="64170" y="44700"/>
                </a:lnTo>
                <a:lnTo>
                  <a:pt x="64160" y="44700"/>
                </a:lnTo>
                <a:lnTo>
                  <a:pt x="64160" y="44710"/>
                </a:lnTo>
                <a:lnTo>
                  <a:pt x="64150" y="44710"/>
                </a:lnTo>
                <a:lnTo>
                  <a:pt x="64140" y="44710"/>
                </a:lnTo>
                <a:lnTo>
                  <a:pt x="64140" y="44720"/>
                </a:lnTo>
                <a:lnTo>
                  <a:pt x="64130" y="44720"/>
                </a:lnTo>
                <a:lnTo>
                  <a:pt x="64130" y="44730"/>
                </a:lnTo>
                <a:lnTo>
                  <a:pt x="64120" y="44730"/>
                </a:lnTo>
                <a:lnTo>
                  <a:pt x="64120" y="44740"/>
                </a:lnTo>
                <a:lnTo>
                  <a:pt x="64110" y="44740"/>
                </a:lnTo>
                <a:lnTo>
                  <a:pt x="64100" y="44740"/>
                </a:lnTo>
                <a:lnTo>
                  <a:pt x="64100" y="44750"/>
                </a:lnTo>
                <a:lnTo>
                  <a:pt x="64100" y="44760"/>
                </a:lnTo>
                <a:lnTo>
                  <a:pt x="64090" y="44760"/>
                </a:lnTo>
                <a:lnTo>
                  <a:pt x="64090" y="44770"/>
                </a:lnTo>
                <a:lnTo>
                  <a:pt x="64080" y="44770"/>
                </a:lnTo>
                <a:lnTo>
                  <a:pt x="64080" y="44780"/>
                </a:lnTo>
                <a:lnTo>
                  <a:pt x="64070" y="44780"/>
                </a:lnTo>
                <a:lnTo>
                  <a:pt x="64070" y="44790"/>
                </a:lnTo>
                <a:lnTo>
                  <a:pt x="64060" y="44790"/>
                </a:lnTo>
                <a:lnTo>
                  <a:pt x="64050" y="44790"/>
                </a:lnTo>
                <a:lnTo>
                  <a:pt x="64040" y="44790"/>
                </a:lnTo>
                <a:lnTo>
                  <a:pt x="64040" y="44800"/>
                </a:lnTo>
                <a:lnTo>
                  <a:pt x="64030" y="44800"/>
                </a:lnTo>
                <a:lnTo>
                  <a:pt x="64030" y="44790"/>
                </a:lnTo>
                <a:lnTo>
                  <a:pt x="64020" y="44790"/>
                </a:lnTo>
                <a:lnTo>
                  <a:pt x="64020" y="44780"/>
                </a:lnTo>
                <a:lnTo>
                  <a:pt x="64010" y="44780"/>
                </a:lnTo>
                <a:lnTo>
                  <a:pt x="64010" y="44790"/>
                </a:lnTo>
                <a:lnTo>
                  <a:pt x="63990" y="44790"/>
                </a:lnTo>
                <a:lnTo>
                  <a:pt x="63980" y="44790"/>
                </a:lnTo>
                <a:lnTo>
                  <a:pt x="63970" y="44790"/>
                </a:lnTo>
                <a:lnTo>
                  <a:pt x="63950" y="44790"/>
                </a:lnTo>
                <a:lnTo>
                  <a:pt x="63950" y="44800"/>
                </a:lnTo>
                <a:lnTo>
                  <a:pt x="63940" y="44800"/>
                </a:lnTo>
                <a:lnTo>
                  <a:pt x="63940" y="44810"/>
                </a:lnTo>
                <a:lnTo>
                  <a:pt x="63940" y="44820"/>
                </a:lnTo>
                <a:lnTo>
                  <a:pt x="63930" y="44820"/>
                </a:lnTo>
                <a:lnTo>
                  <a:pt x="63930" y="44830"/>
                </a:lnTo>
                <a:lnTo>
                  <a:pt x="63940" y="44830"/>
                </a:lnTo>
                <a:lnTo>
                  <a:pt x="63940" y="44840"/>
                </a:lnTo>
                <a:lnTo>
                  <a:pt x="63930" y="44840"/>
                </a:lnTo>
                <a:lnTo>
                  <a:pt x="63920" y="44840"/>
                </a:lnTo>
                <a:lnTo>
                  <a:pt x="63910" y="44840"/>
                </a:lnTo>
                <a:lnTo>
                  <a:pt x="63910" y="44830"/>
                </a:lnTo>
                <a:lnTo>
                  <a:pt x="63900" y="44830"/>
                </a:lnTo>
                <a:lnTo>
                  <a:pt x="63890" y="44830"/>
                </a:lnTo>
                <a:lnTo>
                  <a:pt x="63890" y="44820"/>
                </a:lnTo>
                <a:lnTo>
                  <a:pt x="63890" y="44810"/>
                </a:lnTo>
                <a:lnTo>
                  <a:pt x="63890" y="44800"/>
                </a:lnTo>
                <a:lnTo>
                  <a:pt x="63900" y="44800"/>
                </a:lnTo>
                <a:lnTo>
                  <a:pt x="63900" y="44790"/>
                </a:lnTo>
                <a:lnTo>
                  <a:pt x="63910" y="44790"/>
                </a:lnTo>
                <a:lnTo>
                  <a:pt x="63910" y="44780"/>
                </a:lnTo>
                <a:lnTo>
                  <a:pt x="63920" y="44780"/>
                </a:lnTo>
                <a:lnTo>
                  <a:pt x="63920" y="44760"/>
                </a:lnTo>
                <a:lnTo>
                  <a:pt x="63910" y="44760"/>
                </a:lnTo>
                <a:lnTo>
                  <a:pt x="63910" y="44750"/>
                </a:lnTo>
                <a:lnTo>
                  <a:pt x="63900" y="44750"/>
                </a:lnTo>
                <a:lnTo>
                  <a:pt x="63900" y="44740"/>
                </a:lnTo>
                <a:lnTo>
                  <a:pt x="63900" y="44730"/>
                </a:lnTo>
                <a:lnTo>
                  <a:pt x="63890" y="44730"/>
                </a:lnTo>
                <a:lnTo>
                  <a:pt x="63890" y="44720"/>
                </a:lnTo>
                <a:lnTo>
                  <a:pt x="63880" y="44720"/>
                </a:lnTo>
                <a:lnTo>
                  <a:pt x="63870" y="44720"/>
                </a:lnTo>
                <a:lnTo>
                  <a:pt x="63870" y="44710"/>
                </a:lnTo>
                <a:lnTo>
                  <a:pt x="63860" y="44710"/>
                </a:lnTo>
                <a:lnTo>
                  <a:pt x="63850" y="44710"/>
                </a:lnTo>
                <a:lnTo>
                  <a:pt x="63840" y="44710"/>
                </a:lnTo>
                <a:lnTo>
                  <a:pt x="63840" y="44700"/>
                </a:lnTo>
                <a:lnTo>
                  <a:pt x="63830" y="44700"/>
                </a:lnTo>
                <a:lnTo>
                  <a:pt x="63810" y="44700"/>
                </a:lnTo>
                <a:lnTo>
                  <a:pt x="63810" y="44690"/>
                </a:lnTo>
                <a:lnTo>
                  <a:pt x="63800" y="44690"/>
                </a:lnTo>
                <a:lnTo>
                  <a:pt x="63800" y="44700"/>
                </a:lnTo>
                <a:lnTo>
                  <a:pt x="63780" y="44700"/>
                </a:lnTo>
                <a:lnTo>
                  <a:pt x="63740" y="44700"/>
                </a:lnTo>
                <a:lnTo>
                  <a:pt x="63700" y="44700"/>
                </a:lnTo>
                <a:lnTo>
                  <a:pt x="63700" y="44710"/>
                </a:lnTo>
                <a:lnTo>
                  <a:pt x="63680" y="44710"/>
                </a:lnTo>
                <a:lnTo>
                  <a:pt x="63670" y="44710"/>
                </a:lnTo>
                <a:lnTo>
                  <a:pt x="63660" y="44710"/>
                </a:lnTo>
                <a:lnTo>
                  <a:pt x="63660" y="44720"/>
                </a:lnTo>
                <a:lnTo>
                  <a:pt x="63650" y="44720"/>
                </a:lnTo>
                <a:lnTo>
                  <a:pt x="63630" y="44720"/>
                </a:lnTo>
                <a:lnTo>
                  <a:pt x="63610" y="44720"/>
                </a:lnTo>
                <a:lnTo>
                  <a:pt x="63610" y="44730"/>
                </a:lnTo>
                <a:lnTo>
                  <a:pt x="63600" y="44730"/>
                </a:lnTo>
                <a:lnTo>
                  <a:pt x="63600" y="44740"/>
                </a:lnTo>
                <a:lnTo>
                  <a:pt x="63590" y="44740"/>
                </a:lnTo>
                <a:lnTo>
                  <a:pt x="63590" y="44750"/>
                </a:lnTo>
                <a:lnTo>
                  <a:pt x="63580" y="44750"/>
                </a:lnTo>
                <a:lnTo>
                  <a:pt x="63580" y="44760"/>
                </a:lnTo>
                <a:lnTo>
                  <a:pt x="63570" y="44760"/>
                </a:lnTo>
                <a:lnTo>
                  <a:pt x="63560" y="44760"/>
                </a:lnTo>
                <a:lnTo>
                  <a:pt x="63560" y="44770"/>
                </a:lnTo>
                <a:lnTo>
                  <a:pt x="63540" y="44770"/>
                </a:lnTo>
                <a:lnTo>
                  <a:pt x="63540" y="44780"/>
                </a:lnTo>
                <a:lnTo>
                  <a:pt x="63530" y="44780"/>
                </a:lnTo>
                <a:lnTo>
                  <a:pt x="63530" y="44790"/>
                </a:lnTo>
                <a:lnTo>
                  <a:pt x="63520" y="44790"/>
                </a:lnTo>
                <a:lnTo>
                  <a:pt x="63510" y="44790"/>
                </a:lnTo>
                <a:lnTo>
                  <a:pt x="63510" y="44800"/>
                </a:lnTo>
                <a:lnTo>
                  <a:pt x="63510" y="44810"/>
                </a:lnTo>
                <a:lnTo>
                  <a:pt x="63500" y="44810"/>
                </a:lnTo>
                <a:lnTo>
                  <a:pt x="63490" y="44810"/>
                </a:lnTo>
                <a:lnTo>
                  <a:pt x="63490" y="44820"/>
                </a:lnTo>
                <a:lnTo>
                  <a:pt x="63480" y="44820"/>
                </a:lnTo>
                <a:lnTo>
                  <a:pt x="63480" y="44830"/>
                </a:lnTo>
                <a:lnTo>
                  <a:pt x="63470" y="44830"/>
                </a:lnTo>
                <a:lnTo>
                  <a:pt x="63470" y="44840"/>
                </a:lnTo>
                <a:lnTo>
                  <a:pt x="63470" y="44850"/>
                </a:lnTo>
                <a:lnTo>
                  <a:pt x="63460" y="44850"/>
                </a:lnTo>
                <a:lnTo>
                  <a:pt x="63460" y="44860"/>
                </a:lnTo>
                <a:lnTo>
                  <a:pt x="63460" y="44870"/>
                </a:lnTo>
                <a:lnTo>
                  <a:pt x="63450" y="44870"/>
                </a:lnTo>
                <a:lnTo>
                  <a:pt x="63450" y="44880"/>
                </a:lnTo>
                <a:lnTo>
                  <a:pt x="63450" y="44890"/>
                </a:lnTo>
                <a:lnTo>
                  <a:pt x="63440" y="44890"/>
                </a:lnTo>
                <a:lnTo>
                  <a:pt x="63440" y="44900"/>
                </a:lnTo>
                <a:lnTo>
                  <a:pt x="63430" y="44900"/>
                </a:lnTo>
                <a:lnTo>
                  <a:pt x="63430" y="44910"/>
                </a:lnTo>
                <a:lnTo>
                  <a:pt x="63420" y="44910"/>
                </a:lnTo>
                <a:lnTo>
                  <a:pt x="63420" y="44920"/>
                </a:lnTo>
                <a:lnTo>
                  <a:pt x="63410" y="44920"/>
                </a:lnTo>
                <a:lnTo>
                  <a:pt x="63400" y="44920"/>
                </a:lnTo>
                <a:lnTo>
                  <a:pt x="63400" y="44930"/>
                </a:lnTo>
                <a:lnTo>
                  <a:pt x="63390" y="44930"/>
                </a:lnTo>
                <a:lnTo>
                  <a:pt x="63390" y="44940"/>
                </a:lnTo>
                <a:lnTo>
                  <a:pt x="63390" y="44950"/>
                </a:lnTo>
                <a:lnTo>
                  <a:pt x="63380" y="44950"/>
                </a:lnTo>
                <a:lnTo>
                  <a:pt x="63380" y="44960"/>
                </a:lnTo>
                <a:lnTo>
                  <a:pt x="63380" y="44970"/>
                </a:lnTo>
                <a:lnTo>
                  <a:pt x="63370" y="44970"/>
                </a:lnTo>
                <a:lnTo>
                  <a:pt x="63370" y="44980"/>
                </a:lnTo>
                <a:lnTo>
                  <a:pt x="63360" y="44980"/>
                </a:lnTo>
                <a:lnTo>
                  <a:pt x="63360" y="44990"/>
                </a:lnTo>
                <a:lnTo>
                  <a:pt x="63350" y="44990"/>
                </a:lnTo>
                <a:lnTo>
                  <a:pt x="63350" y="45000"/>
                </a:lnTo>
                <a:lnTo>
                  <a:pt x="63350" y="45010"/>
                </a:lnTo>
                <a:lnTo>
                  <a:pt x="63350" y="45020"/>
                </a:lnTo>
                <a:lnTo>
                  <a:pt x="63340" y="45020"/>
                </a:lnTo>
                <a:lnTo>
                  <a:pt x="63340" y="45030"/>
                </a:lnTo>
                <a:lnTo>
                  <a:pt x="63330" y="45030"/>
                </a:lnTo>
                <a:lnTo>
                  <a:pt x="63320" y="45030"/>
                </a:lnTo>
                <a:lnTo>
                  <a:pt x="63320" y="45040"/>
                </a:lnTo>
                <a:lnTo>
                  <a:pt x="63300" y="45040"/>
                </a:lnTo>
                <a:lnTo>
                  <a:pt x="63290" y="45040"/>
                </a:lnTo>
                <a:lnTo>
                  <a:pt x="63290" y="45050"/>
                </a:lnTo>
                <a:lnTo>
                  <a:pt x="63280" y="45050"/>
                </a:lnTo>
                <a:lnTo>
                  <a:pt x="63280" y="45060"/>
                </a:lnTo>
                <a:lnTo>
                  <a:pt x="63270" y="45060"/>
                </a:lnTo>
                <a:lnTo>
                  <a:pt x="63270" y="45070"/>
                </a:lnTo>
                <a:lnTo>
                  <a:pt x="63260" y="45070"/>
                </a:lnTo>
                <a:lnTo>
                  <a:pt x="63260" y="45080"/>
                </a:lnTo>
                <a:lnTo>
                  <a:pt x="63250" y="45080"/>
                </a:lnTo>
                <a:lnTo>
                  <a:pt x="63250" y="45090"/>
                </a:lnTo>
                <a:lnTo>
                  <a:pt x="63250" y="45100"/>
                </a:lnTo>
                <a:lnTo>
                  <a:pt x="63240" y="45100"/>
                </a:lnTo>
                <a:lnTo>
                  <a:pt x="63240" y="45120"/>
                </a:lnTo>
                <a:lnTo>
                  <a:pt x="63240" y="45100"/>
                </a:lnTo>
                <a:lnTo>
                  <a:pt x="63230" y="45100"/>
                </a:lnTo>
                <a:lnTo>
                  <a:pt x="63230" y="45090"/>
                </a:lnTo>
                <a:lnTo>
                  <a:pt x="63230" y="45080"/>
                </a:lnTo>
                <a:lnTo>
                  <a:pt x="63230" y="45050"/>
                </a:lnTo>
                <a:lnTo>
                  <a:pt x="63220" y="45050"/>
                </a:lnTo>
                <a:lnTo>
                  <a:pt x="63220" y="45040"/>
                </a:lnTo>
                <a:lnTo>
                  <a:pt x="63210" y="45040"/>
                </a:lnTo>
                <a:lnTo>
                  <a:pt x="63210" y="45030"/>
                </a:lnTo>
                <a:lnTo>
                  <a:pt x="63210" y="45020"/>
                </a:lnTo>
                <a:lnTo>
                  <a:pt x="63200" y="45020"/>
                </a:lnTo>
                <a:lnTo>
                  <a:pt x="63200" y="45010"/>
                </a:lnTo>
                <a:lnTo>
                  <a:pt x="63190" y="45010"/>
                </a:lnTo>
                <a:lnTo>
                  <a:pt x="63190" y="45000"/>
                </a:lnTo>
                <a:lnTo>
                  <a:pt x="63180" y="45000"/>
                </a:lnTo>
                <a:lnTo>
                  <a:pt x="63170" y="45000"/>
                </a:lnTo>
                <a:lnTo>
                  <a:pt x="63160" y="45000"/>
                </a:lnTo>
                <a:lnTo>
                  <a:pt x="63150" y="45000"/>
                </a:lnTo>
                <a:lnTo>
                  <a:pt x="63130" y="45000"/>
                </a:lnTo>
                <a:lnTo>
                  <a:pt x="63130" y="44990"/>
                </a:lnTo>
                <a:lnTo>
                  <a:pt x="63120" y="44990"/>
                </a:lnTo>
                <a:lnTo>
                  <a:pt x="63110" y="44990"/>
                </a:lnTo>
                <a:lnTo>
                  <a:pt x="63100" y="44990"/>
                </a:lnTo>
                <a:lnTo>
                  <a:pt x="63100" y="44980"/>
                </a:lnTo>
                <a:lnTo>
                  <a:pt x="63090" y="44980"/>
                </a:lnTo>
                <a:lnTo>
                  <a:pt x="63080" y="44980"/>
                </a:lnTo>
                <a:lnTo>
                  <a:pt x="63080" y="44970"/>
                </a:lnTo>
                <a:lnTo>
                  <a:pt x="63060" y="44970"/>
                </a:lnTo>
                <a:lnTo>
                  <a:pt x="63050" y="44970"/>
                </a:lnTo>
                <a:lnTo>
                  <a:pt x="63050" y="44960"/>
                </a:lnTo>
                <a:lnTo>
                  <a:pt x="63020" y="44960"/>
                </a:lnTo>
                <a:lnTo>
                  <a:pt x="63000" y="44960"/>
                </a:lnTo>
                <a:lnTo>
                  <a:pt x="62950" y="44960"/>
                </a:lnTo>
                <a:lnTo>
                  <a:pt x="62950" y="44970"/>
                </a:lnTo>
                <a:lnTo>
                  <a:pt x="62920" y="44970"/>
                </a:lnTo>
                <a:lnTo>
                  <a:pt x="62910" y="44970"/>
                </a:lnTo>
                <a:lnTo>
                  <a:pt x="62900" y="44970"/>
                </a:lnTo>
                <a:lnTo>
                  <a:pt x="62900" y="44980"/>
                </a:lnTo>
                <a:lnTo>
                  <a:pt x="62890" y="44980"/>
                </a:lnTo>
                <a:lnTo>
                  <a:pt x="62890" y="44990"/>
                </a:lnTo>
                <a:lnTo>
                  <a:pt x="62880" y="44990"/>
                </a:lnTo>
                <a:lnTo>
                  <a:pt x="62870" y="44990"/>
                </a:lnTo>
                <a:lnTo>
                  <a:pt x="62870" y="45000"/>
                </a:lnTo>
                <a:lnTo>
                  <a:pt x="62840" y="45000"/>
                </a:lnTo>
                <a:lnTo>
                  <a:pt x="62830" y="45000"/>
                </a:lnTo>
                <a:lnTo>
                  <a:pt x="62830" y="44990"/>
                </a:lnTo>
                <a:lnTo>
                  <a:pt x="62820" y="44990"/>
                </a:lnTo>
                <a:lnTo>
                  <a:pt x="62820" y="44980"/>
                </a:lnTo>
                <a:lnTo>
                  <a:pt x="62820" y="44970"/>
                </a:lnTo>
                <a:lnTo>
                  <a:pt x="62810" y="44970"/>
                </a:lnTo>
                <a:lnTo>
                  <a:pt x="62810" y="44960"/>
                </a:lnTo>
                <a:lnTo>
                  <a:pt x="62800" y="44960"/>
                </a:lnTo>
                <a:lnTo>
                  <a:pt x="62800" y="44950"/>
                </a:lnTo>
                <a:lnTo>
                  <a:pt x="62770" y="44950"/>
                </a:lnTo>
                <a:lnTo>
                  <a:pt x="62760" y="44950"/>
                </a:lnTo>
                <a:lnTo>
                  <a:pt x="62760" y="44940"/>
                </a:lnTo>
                <a:lnTo>
                  <a:pt x="62750" y="44940"/>
                </a:lnTo>
                <a:lnTo>
                  <a:pt x="62750" y="44930"/>
                </a:lnTo>
                <a:lnTo>
                  <a:pt x="62740" y="44930"/>
                </a:lnTo>
                <a:lnTo>
                  <a:pt x="62740" y="44920"/>
                </a:lnTo>
                <a:lnTo>
                  <a:pt x="62740" y="44910"/>
                </a:lnTo>
                <a:lnTo>
                  <a:pt x="62730" y="44910"/>
                </a:lnTo>
                <a:lnTo>
                  <a:pt x="62720" y="44910"/>
                </a:lnTo>
                <a:lnTo>
                  <a:pt x="62710" y="44910"/>
                </a:lnTo>
                <a:lnTo>
                  <a:pt x="62710" y="44900"/>
                </a:lnTo>
                <a:lnTo>
                  <a:pt x="62700" y="44900"/>
                </a:lnTo>
                <a:lnTo>
                  <a:pt x="62700" y="44890"/>
                </a:lnTo>
                <a:lnTo>
                  <a:pt x="62690" y="44890"/>
                </a:lnTo>
                <a:lnTo>
                  <a:pt x="62690" y="44880"/>
                </a:lnTo>
                <a:lnTo>
                  <a:pt x="62680" y="44880"/>
                </a:lnTo>
                <a:lnTo>
                  <a:pt x="62670" y="44880"/>
                </a:lnTo>
                <a:lnTo>
                  <a:pt x="62670" y="44870"/>
                </a:lnTo>
                <a:lnTo>
                  <a:pt x="62660" y="44870"/>
                </a:lnTo>
                <a:lnTo>
                  <a:pt x="62660" y="44860"/>
                </a:lnTo>
                <a:lnTo>
                  <a:pt x="62650" y="44860"/>
                </a:lnTo>
                <a:lnTo>
                  <a:pt x="62650" y="44870"/>
                </a:lnTo>
                <a:lnTo>
                  <a:pt x="62640" y="44870"/>
                </a:lnTo>
                <a:lnTo>
                  <a:pt x="62640" y="44860"/>
                </a:lnTo>
                <a:lnTo>
                  <a:pt x="62630" y="44860"/>
                </a:lnTo>
                <a:lnTo>
                  <a:pt x="62630" y="44830"/>
                </a:lnTo>
                <a:lnTo>
                  <a:pt x="62630" y="44820"/>
                </a:lnTo>
                <a:lnTo>
                  <a:pt x="62630" y="44800"/>
                </a:lnTo>
                <a:lnTo>
                  <a:pt x="62620" y="44800"/>
                </a:lnTo>
                <a:lnTo>
                  <a:pt x="62620" y="44790"/>
                </a:lnTo>
                <a:lnTo>
                  <a:pt x="62610" y="44790"/>
                </a:lnTo>
                <a:lnTo>
                  <a:pt x="62600" y="44790"/>
                </a:lnTo>
                <a:lnTo>
                  <a:pt x="62600" y="44780"/>
                </a:lnTo>
                <a:lnTo>
                  <a:pt x="62590" y="44780"/>
                </a:lnTo>
                <a:lnTo>
                  <a:pt x="62590" y="44770"/>
                </a:lnTo>
                <a:lnTo>
                  <a:pt x="62580" y="44770"/>
                </a:lnTo>
                <a:lnTo>
                  <a:pt x="62570" y="44770"/>
                </a:lnTo>
                <a:lnTo>
                  <a:pt x="62570" y="44760"/>
                </a:lnTo>
                <a:lnTo>
                  <a:pt x="62560" y="44760"/>
                </a:lnTo>
                <a:lnTo>
                  <a:pt x="62550" y="44760"/>
                </a:lnTo>
                <a:lnTo>
                  <a:pt x="62550" y="44750"/>
                </a:lnTo>
                <a:lnTo>
                  <a:pt x="62550" y="44740"/>
                </a:lnTo>
                <a:lnTo>
                  <a:pt x="62540" y="44740"/>
                </a:lnTo>
                <a:lnTo>
                  <a:pt x="62530" y="44740"/>
                </a:lnTo>
                <a:lnTo>
                  <a:pt x="62530" y="44730"/>
                </a:lnTo>
                <a:lnTo>
                  <a:pt x="62520" y="44730"/>
                </a:lnTo>
                <a:lnTo>
                  <a:pt x="62520" y="44720"/>
                </a:lnTo>
                <a:lnTo>
                  <a:pt x="62510" y="44720"/>
                </a:lnTo>
                <a:lnTo>
                  <a:pt x="62500" y="44720"/>
                </a:lnTo>
                <a:lnTo>
                  <a:pt x="62490" y="44720"/>
                </a:lnTo>
                <a:lnTo>
                  <a:pt x="62490" y="44710"/>
                </a:lnTo>
                <a:lnTo>
                  <a:pt x="62480" y="44710"/>
                </a:lnTo>
                <a:lnTo>
                  <a:pt x="62480" y="44700"/>
                </a:lnTo>
                <a:lnTo>
                  <a:pt x="62470" y="44700"/>
                </a:lnTo>
                <a:lnTo>
                  <a:pt x="62470" y="44690"/>
                </a:lnTo>
                <a:lnTo>
                  <a:pt x="62460" y="44690"/>
                </a:lnTo>
                <a:lnTo>
                  <a:pt x="62460" y="44680"/>
                </a:lnTo>
                <a:lnTo>
                  <a:pt x="62450" y="44680"/>
                </a:lnTo>
                <a:lnTo>
                  <a:pt x="62450" y="44670"/>
                </a:lnTo>
                <a:lnTo>
                  <a:pt x="62440" y="44670"/>
                </a:lnTo>
                <a:lnTo>
                  <a:pt x="62440" y="44660"/>
                </a:lnTo>
                <a:lnTo>
                  <a:pt x="62430" y="44660"/>
                </a:lnTo>
                <a:lnTo>
                  <a:pt x="62440" y="44660"/>
                </a:lnTo>
                <a:lnTo>
                  <a:pt x="62440" y="44630"/>
                </a:lnTo>
                <a:lnTo>
                  <a:pt x="62430" y="44630"/>
                </a:lnTo>
                <a:lnTo>
                  <a:pt x="62430" y="44620"/>
                </a:lnTo>
                <a:lnTo>
                  <a:pt x="62430" y="44610"/>
                </a:lnTo>
                <a:lnTo>
                  <a:pt x="62440" y="44610"/>
                </a:lnTo>
                <a:lnTo>
                  <a:pt x="62440" y="44600"/>
                </a:lnTo>
                <a:lnTo>
                  <a:pt x="62440" y="44590"/>
                </a:lnTo>
                <a:lnTo>
                  <a:pt x="62450" y="44590"/>
                </a:lnTo>
                <a:lnTo>
                  <a:pt x="62460" y="44590"/>
                </a:lnTo>
                <a:lnTo>
                  <a:pt x="62460" y="44580"/>
                </a:lnTo>
                <a:lnTo>
                  <a:pt x="62480" y="44580"/>
                </a:lnTo>
                <a:lnTo>
                  <a:pt x="62490" y="44580"/>
                </a:lnTo>
                <a:lnTo>
                  <a:pt x="62490" y="44590"/>
                </a:lnTo>
                <a:lnTo>
                  <a:pt x="62540" y="44590"/>
                </a:lnTo>
                <a:lnTo>
                  <a:pt x="62550" y="44590"/>
                </a:lnTo>
                <a:lnTo>
                  <a:pt x="62550" y="44580"/>
                </a:lnTo>
                <a:lnTo>
                  <a:pt x="62580" y="44580"/>
                </a:lnTo>
                <a:lnTo>
                  <a:pt x="62590" y="44580"/>
                </a:lnTo>
                <a:lnTo>
                  <a:pt x="62600" y="44580"/>
                </a:lnTo>
                <a:lnTo>
                  <a:pt x="62600" y="44570"/>
                </a:lnTo>
                <a:lnTo>
                  <a:pt x="62610" y="44570"/>
                </a:lnTo>
                <a:lnTo>
                  <a:pt x="62620" y="44570"/>
                </a:lnTo>
                <a:lnTo>
                  <a:pt x="62620" y="44560"/>
                </a:lnTo>
                <a:lnTo>
                  <a:pt x="62640" y="44560"/>
                </a:lnTo>
                <a:lnTo>
                  <a:pt x="62660" y="44560"/>
                </a:lnTo>
                <a:lnTo>
                  <a:pt x="62660" y="44550"/>
                </a:lnTo>
                <a:lnTo>
                  <a:pt x="62670" y="44550"/>
                </a:lnTo>
                <a:lnTo>
                  <a:pt x="62680" y="44550"/>
                </a:lnTo>
                <a:lnTo>
                  <a:pt x="62680" y="44540"/>
                </a:lnTo>
                <a:lnTo>
                  <a:pt x="62680" y="44550"/>
                </a:lnTo>
                <a:lnTo>
                  <a:pt x="62690" y="44550"/>
                </a:lnTo>
                <a:lnTo>
                  <a:pt x="62690" y="44540"/>
                </a:lnTo>
                <a:lnTo>
                  <a:pt x="62690" y="44530"/>
                </a:lnTo>
                <a:lnTo>
                  <a:pt x="62700" y="44530"/>
                </a:lnTo>
                <a:lnTo>
                  <a:pt x="62710" y="44530"/>
                </a:lnTo>
                <a:lnTo>
                  <a:pt x="62710" y="44520"/>
                </a:lnTo>
                <a:lnTo>
                  <a:pt x="62720" y="44520"/>
                </a:lnTo>
                <a:lnTo>
                  <a:pt x="62730" y="44520"/>
                </a:lnTo>
                <a:lnTo>
                  <a:pt x="62730" y="44510"/>
                </a:lnTo>
                <a:lnTo>
                  <a:pt x="62740" y="44510"/>
                </a:lnTo>
                <a:lnTo>
                  <a:pt x="62740" y="44500"/>
                </a:lnTo>
                <a:lnTo>
                  <a:pt x="62750" y="44500"/>
                </a:lnTo>
                <a:lnTo>
                  <a:pt x="62760" y="44500"/>
                </a:lnTo>
                <a:lnTo>
                  <a:pt x="62770" y="44500"/>
                </a:lnTo>
                <a:lnTo>
                  <a:pt x="62770" y="44490"/>
                </a:lnTo>
                <a:lnTo>
                  <a:pt x="62780" y="44490"/>
                </a:lnTo>
                <a:lnTo>
                  <a:pt x="62780" y="44480"/>
                </a:lnTo>
                <a:lnTo>
                  <a:pt x="62790" y="44480"/>
                </a:lnTo>
                <a:lnTo>
                  <a:pt x="62800" y="44480"/>
                </a:lnTo>
                <a:lnTo>
                  <a:pt x="62800" y="44470"/>
                </a:lnTo>
                <a:lnTo>
                  <a:pt x="62810" y="44470"/>
                </a:lnTo>
                <a:lnTo>
                  <a:pt x="62810" y="44460"/>
                </a:lnTo>
                <a:lnTo>
                  <a:pt x="62820" y="44460"/>
                </a:lnTo>
                <a:lnTo>
                  <a:pt x="62830" y="44460"/>
                </a:lnTo>
                <a:lnTo>
                  <a:pt x="62830" y="44450"/>
                </a:lnTo>
                <a:lnTo>
                  <a:pt x="62840" y="44450"/>
                </a:lnTo>
                <a:lnTo>
                  <a:pt x="62850" y="44450"/>
                </a:lnTo>
                <a:lnTo>
                  <a:pt x="62850" y="44440"/>
                </a:lnTo>
                <a:lnTo>
                  <a:pt x="62860" y="44440"/>
                </a:lnTo>
                <a:lnTo>
                  <a:pt x="62860" y="44430"/>
                </a:lnTo>
                <a:lnTo>
                  <a:pt x="62870" y="44430"/>
                </a:lnTo>
                <a:lnTo>
                  <a:pt x="62880" y="44430"/>
                </a:lnTo>
                <a:lnTo>
                  <a:pt x="62880" y="44420"/>
                </a:lnTo>
                <a:lnTo>
                  <a:pt x="62890" y="44420"/>
                </a:lnTo>
                <a:lnTo>
                  <a:pt x="62900" y="44420"/>
                </a:lnTo>
                <a:lnTo>
                  <a:pt x="62900" y="44410"/>
                </a:lnTo>
                <a:lnTo>
                  <a:pt x="62910" y="44410"/>
                </a:lnTo>
                <a:lnTo>
                  <a:pt x="62920" y="44410"/>
                </a:lnTo>
                <a:lnTo>
                  <a:pt x="62920" y="44400"/>
                </a:lnTo>
                <a:lnTo>
                  <a:pt x="62930" y="44400"/>
                </a:lnTo>
                <a:lnTo>
                  <a:pt x="62930" y="44390"/>
                </a:lnTo>
                <a:lnTo>
                  <a:pt x="62940" y="44390"/>
                </a:lnTo>
                <a:lnTo>
                  <a:pt x="62940" y="44380"/>
                </a:lnTo>
                <a:lnTo>
                  <a:pt x="62950" y="44380"/>
                </a:lnTo>
                <a:lnTo>
                  <a:pt x="62960" y="44380"/>
                </a:lnTo>
                <a:lnTo>
                  <a:pt x="62960" y="44370"/>
                </a:lnTo>
                <a:lnTo>
                  <a:pt x="62970" y="44370"/>
                </a:lnTo>
                <a:lnTo>
                  <a:pt x="62970" y="44360"/>
                </a:lnTo>
                <a:lnTo>
                  <a:pt x="62980" y="44360"/>
                </a:lnTo>
                <a:lnTo>
                  <a:pt x="62990" y="44360"/>
                </a:lnTo>
                <a:lnTo>
                  <a:pt x="62990" y="44350"/>
                </a:lnTo>
                <a:lnTo>
                  <a:pt x="63000" y="44350"/>
                </a:lnTo>
                <a:lnTo>
                  <a:pt x="63010" y="44350"/>
                </a:lnTo>
                <a:lnTo>
                  <a:pt x="63010" y="44340"/>
                </a:lnTo>
                <a:lnTo>
                  <a:pt x="63020" y="44340"/>
                </a:lnTo>
                <a:lnTo>
                  <a:pt x="63020" y="44330"/>
                </a:lnTo>
                <a:lnTo>
                  <a:pt x="63030" y="44330"/>
                </a:lnTo>
                <a:lnTo>
                  <a:pt x="63040" y="44330"/>
                </a:lnTo>
                <a:lnTo>
                  <a:pt x="63040" y="44320"/>
                </a:lnTo>
                <a:lnTo>
                  <a:pt x="63050" y="44320"/>
                </a:lnTo>
                <a:lnTo>
                  <a:pt x="63050" y="44310"/>
                </a:lnTo>
                <a:lnTo>
                  <a:pt x="63060" y="44310"/>
                </a:lnTo>
                <a:lnTo>
                  <a:pt x="63070" y="44310"/>
                </a:lnTo>
                <a:lnTo>
                  <a:pt x="63080" y="44310"/>
                </a:lnTo>
                <a:lnTo>
                  <a:pt x="63080" y="44300"/>
                </a:lnTo>
                <a:lnTo>
                  <a:pt x="63090" y="44300"/>
                </a:lnTo>
                <a:lnTo>
                  <a:pt x="63090" y="44290"/>
                </a:lnTo>
                <a:lnTo>
                  <a:pt x="63100" y="44290"/>
                </a:lnTo>
                <a:lnTo>
                  <a:pt x="63100" y="44280"/>
                </a:lnTo>
                <a:lnTo>
                  <a:pt x="63110" y="44280"/>
                </a:lnTo>
                <a:lnTo>
                  <a:pt x="63110" y="44270"/>
                </a:lnTo>
                <a:lnTo>
                  <a:pt x="63120" y="44270"/>
                </a:lnTo>
                <a:lnTo>
                  <a:pt x="63120" y="44260"/>
                </a:lnTo>
                <a:lnTo>
                  <a:pt x="63130" y="44260"/>
                </a:lnTo>
                <a:lnTo>
                  <a:pt x="63130" y="44250"/>
                </a:lnTo>
                <a:lnTo>
                  <a:pt x="63140" y="44250"/>
                </a:lnTo>
                <a:lnTo>
                  <a:pt x="63140" y="44260"/>
                </a:lnTo>
                <a:lnTo>
                  <a:pt x="63150" y="44260"/>
                </a:lnTo>
                <a:lnTo>
                  <a:pt x="63150" y="44250"/>
                </a:lnTo>
                <a:lnTo>
                  <a:pt x="63160" y="44250"/>
                </a:lnTo>
                <a:lnTo>
                  <a:pt x="63160" y="44240"/>
                </a:lnTo>
                <a:lnTo>
                  <a:pt x="63170" y="44240"/>
                </a:lnTo>
                <a:lnTo>
                  <a:pt x="63170" y="44230"/>
                </a:lnTo>
                <a:lnTo>
                  <a:pt x="63180" y="44230"/>
                </a:lnTo>
                <a:lnTo>
                  <a:pt x="63180" y="44220"/>
                </a:lnTo>
                <a:lnTo>
                  <a:pt x="63190" y="44220"/>
                </a:lnTo>
                <a:lnTo>
                  <a:pt x="63190" y="44210"/>
                </a:lnTo>
                <a:lnTo>
                  <a:pt x="63190" y="44200"/>
                </a:lnTo>
                <a:lnTo>
                  <a:pt x="63200" y="44200"/>
                </a:lnTo>
                <a:lnTo>
                  <a:pt x="63210" y="44200"/>
                </a:lnTo>
                <a:lnTo>
                  <a:pt x="63220" y="44200"/>
                </a:lnTo>
                <a:lnTo>
                  <a:pt x="63220" y="44190"/>
                </a:lnTo>
                <a:lnTo>
                  <a:pt x="63240" y="44190"/>
                </a:lnTo>
                <a:lnTo>
                  <a:pt x="63250" y="44190"/>
                </a:lnTo>
                <a:lnTo>
                  <a:pt x="63250" y="44180"/>
                </a:lnTo>
                <a:lnTo>
                  <a:pt x="63270" y="44180"/>
                </a:lnTo>
                <a:lnTo>
                  <a:pt x="63270" y="44170"/>
                </a:lnTo>
                <a:lnTo>
                  <a:pt x="63280" y="44170"/>
                </a:lnTo>
                <a:lnTo>
                  <a:pt x="63290" y="44170"/>
                </a:lnTo>
                <a:lnTo>
                  <a:pt x="63300" y="44170"/>
                </a:lnTo>
                <a:lnTo>
                  <a:pt x="63300" y="44160"/>
                </a:lnTo>
                <a:lnTo>
                  <a:pt x="63310" y="44160"/>
                </a:lnTo>
                <a:lnTo>
                  <a:pt x="63310" y="44150"/>
                </a:lnTo>
                <a:lnTo>
                  <a:pt x="63320" y="44150"/>
                </a:lnTo>
                <a:lnTo>
                  <a:pt x="63320" y="44140"/>
                </a:lnTo>
                <a:lnTo>
                  <a:pt x="63330" y="44140"/>
                </a:lnTo>
                <a:lnTo>
                  <a:pt x="63350" y="44140"/>
                </a:lnTo>
                <a:lnTo>
                  <a:pt x="63350" y="44130"/>
                </a:lnTo>
                <a:lnTo>
                  <a:pt x="63350" y="44120"/>
                </a:lnTo>
                <a:lnTo>
                  <a:pt x="63360" y="44120"/>
                </a:lnTo>
                <a:lnTo>
                  <a:pt x="63360" y="44110"/>
                </a:lnTo>
                <a:lnTo>
                  <a:pt x="63370" y="44110"/>
                </a:lnTo>
                <a:lnTo>
                  <a:pt x="63370" y="44120"/>
                </a:lnTo>
                <a:lnTo>
                  <a:pt x="63390" y="44120"/>
                </a:lnTo>
                <a:lnTo>
                  <a:pt x="63400" y="44120"/>
                </a:lnTo>
                <a:lnTo>
                  <a:pt x="63400" y="44140"/>
                </a:lnTo>
                <a:lnTo>
                  <a:pt x="63410" y="44140"/>
                </a:lnTo>
                <a:lnTo>
                  <a:pt x="63410" y="44150"/>
                </a:lnTo>
                <a:lnTo>
                  <a:pt x="63420" y="44150"/>
                </a:lnTo>
                <a:lnTo>
                  <a:pt x="63420" y="44140"/>
                </a:lnTo>
                <a:lnTo>
                  <a:pt x="63430" y="44140"/>
                </a:lnTo>
                <a:lnTo>
                  <a:pt x="63440" y="44140"/>
                </a:lnTo>
                <a:lnTo>
                  <a:pt x="63440" y="44120"/>
                </a:lnTo>
                <a:lnTo>
                  <a:pt x="63440" y="44110"/>
                </a:lnTo>
                <a:lnTo>
                  <a:pt x="63470" y="44110"/>
                </a:lnTo>
                <a:lnTo>
                  <a:pt x="63470" y="44100"/>
                </a:lnTo>
                <a:lnTo>
                  <a:pt x="63480" y="44100"/>
                </a:lnTo>
                <a:lnTo>
                  <a:pt x="63500" y="44100"/>
                </a:lnTo>
                <a:lnTo>
                  <a:pt x="63500" y="44090"/>
                </a:lnTo>
                <a:lnTo>
                  <a:pt x="63510" y="44090"/>
                </a:lnTo>
                <a:lnTo>
                  <a:pt x="63520" y="44090"/>
                </a:lnTo>
                <a:lnTo>
                  <a:pt x="63530" y="44090"/>
                </a:lnTo>
                <a:lnTo>
                  <a:pt x="63540" y="44090"/>
                </a:lnTo>
                <a:lnTo>
                  <a:pt x="63550" y="44090"/>
                </a:lnTo>
                <a:lnTo>
                  <a:pt x="63550" y="44080"/>
                </a:lnTo>
                <a:lnTo>
                  <a:pt x="63560" y="44080"/>
                </a:lnTo>
                <a:lnTo>
                  <a:pt x="63560" y="44070"/>
                </a:lnTo>
                <a:lnTo>
                  <a:pt x="63580" y="44070"/>
                </a:lnTo>
                <a:lnTo>
                  <a:pt x="63590" y="44070"/>
                </a:lnTo>
                <a:lnTo>
                  <a:pt x="63590" y="44060"/>
                </a:lnTo>
                <a:lnTo>
                  <a:pt x="63600" y="44060"/>
                </a:lnTo>
                <a:lnTo>
                  <a:pt x="63610" y="44060"/>
                </a:lnTo>
                <a:lnTo>
                  <a:pt x="63610" y="44050"/>
                </a:lnTo>
                <a:lnTo>
                  <a:pt x="63620" y="44050"/>
                </a:lnTo>
                <a:lnTo>
                  <a:pt x="63630" y="44050"/>
                </a:lnTo>
                <a:lnTo>
                  <a:pt x="63640" y="44050"/>
                </a:lnTo>
                <a:lnTo>
                  <a:pt x="63640" y="44040"/>
                </a:lnTo>
                <a:lnTo>
                  <a:pt x="63650" y="44040"/>
                </a:lnTo>
                <a:lnTo>
                  <a:pt x="63660" y="44040"/>
                </a:lnTo>
                <a:lnTo>
                  <a:pt x="63660" y="44030"/>
                </a:lnTo>
                <a:lnTo>
                  <a:pt x="63670" y="44030"/>
                </a:lnTo>
                <a:lnTo>
                  <a:pt x="63670" y="44020"/>
                </a:lnTo>
                <a:lnTo>
                  <a:pt x="63680" y="44020"/>
                </a:lnTo>
                <a:lnTo>
                  <a:pt x="63680" y="44030"/>
                </a:lnTo>
                <a:lnTo>
                  <a:pt x="63680" y="44020"/>
                </a:lnTo>
                <a:lnTo>
                  <a:pt x="63690" y="44020"/>
                </a:lnTo>
                <a:lnTo>
                  <a:pt x="63700" y="44020"/>
                </a:lnTo>
                <a:lnTo>
                  <a:pt x="63710" y="44020"/>
                </a:lnTo>
                <a:lnTo>
                  <a:pt x="63710" y="44010"/>
                </a:lnTo>
                <a:lnTo>
                  <a:pt x="63720" y="44010"/>
                </a:lnTo>
                <a:lnTo>
                  <a:pt x="63730" y="44010"/>
                </a:lnTo>
                <a:lnTo>
                  <a:pt x="63740" y="44010"/>
                </a:lnTo>
                <a:lnTo>
                  <a:pt x="63740" y="44000"/>
                </a:lnTo>
                <a:lnTo>
                  <a:pt x="63750" y="44000"/>
                </a:lnTo>
                <a:lnTo>
                  <a:pt x="63750" y="44010"/>
                </a:lnTo>
                <a:lnTo>
                  <a:pt x="63750" y="44020"/>
                </a:lnTo>
                <a:lnTo>
                  <a:pt x="63750" y="44030"/>
                </a:lnTo>
                <a:lnTo>
                  <a:pt x="63740" y="44030"/>
                </a:lnTo>
                <a:lnTo>
                  <a:pt x="63740" y="44020"/>
                </a:lnTo>
                <a:lnTo>
                  <a:pt x="63730" y="44020"/>
                </a:lnTo>
                <a:lnTo>
                  <a:pt x="63730" y="44030"/>
                </a:lnTo>
                <a:lnTo>
                  <a:pt x="63730" y="44040"/>
                </a:lnTo>
                <a:lnTo>
                  <a:pt x="63720" y="44040"/>
                </a:lnTo>
                <a:lnTo>
                  <a:pt x="63720" y="44050"/>
                </a:lnTo>
                <a:lnTo>
                  <a:pt x="63730" y="44050"/>
                </a:lnTo>
                <a:lnTo>
                  <a:pt x="63740" y="44050"/>
                </a:lnTo>
                <a:lnTo>
                  <a:pt x="63750" y="44050"/>
                </a:lnTo>
                <a:lnTo>
                  <a:pt x="63790" y="44050"/>
                </a:lnTo>
                <a:lnTo>
                  <a:pt x="63800" y="44050"/>
                </a:lnTo>
                <a:lnTo>
                  <a:pt x="63810" y="44050"/>
                </a:lnTo>
                <a:lnTo>
                  <a:pt x="63810" y="44040"/>
                </a:lnTo>
                <a:lnTo>
                  <a:pt x="63800" y="44040"/>
                </a:lnTo>
                <a:lnTo>
                  <a:pt x="63790" y="44040"/>
                </a:lnTo>
                <a:lnTo>
                  <a:pt x="63770" y="44040"/>
                </a:lnTo>
                <a:lnTo>
                  <a:pt x="63770" y="44030"/>
                </a:lnTo>
                <a:lnTo>
                  <a:pt x="63770" y="44020"/>
                </a:lnTo>
                <a:lnTo>
                  <a:pt x="63800" y="44020"/>
                </a:lnTo>
                <a:lnTo>
                  <a:pt x="63800" y="44030"/>
                </a:lnTo>
                <a:lnTo>
                  <a:pt x="63810" y="44030"/>
                </a:lnTo>
                <a:lnTo>
                  <a:pt x="63820" y="44030"/>
                </a:lnTo>
                <a:lnTo>
                  <a:pt x="63820" y="44040"/>
                </a:lnTo>
                <a:lnTo>
                  <a:pt x="63830" y="44040"/>
                </a:lnTo>
                <a:lnTo>
                  <a:pt x="63830" y="44030"/>
                </a:lnTo>
                <a:lnTo>
                  <a:pt x="63840" y="44030"/>
                </a:lnTo>
                <a:lnTo>
                  <a:pt x="63840" y="44020"/>
                </a:lnTo>
                <a:lnTo>
                  <a:pt x="63850" y="44020"/>
                </a:lnTo>
                <a:lnTo>
                  <a:pt x="63850" y="44010"/>
                </a:lnTo>
                <a:lnTo>
                  <a:pt x="63870" y="44010"/>
                </a:lnTo>
                <a:lnTo>
                  <a:pt x="63890" y="44010"/>
                </a:lnTo>
                <a:lnTo>
                  <a:pt x="63890" y="44000"/>
                </a:lnTo>
                <a:lnTo>
                  <a:pt x="63890" y="44010"/>
                </a:lnTo>
                <a:lnTo>
                  <a:pt x="63900" y="44010"/>
                </a:lnTo>
                <a:lnTo>
                  <a:pt x="63900" y="44000"/>
                </a:lnTo>
                <a:lnTo>
                  <a:pt x="63900" y="43990"/>
                </a:lnTo>
                <a:lnTo>
                  <a:pt x="63910" y="43990"/>
                </a:lnTo>
                <a:lnTo>
                  <a:pt x="63910" y="44000"/>
                </a:lnTo>
                <a:lnTo>
                  <a:pt x="63930" y="44000"/>
                </a:lnTo>
                <a:lnTo>
                  <a:pt x="63930" y="43990"/>
                </a:lnTo>
                <a:lnTo>
                  <a:pt x="63940" y="43990"/>
                </a:lnTo>
                <a:lnTo>
                  <a:pt x="63940" y="43980"/>
                </a:lnTo>
                <a:lnTo>
                  <a:pt x="63950" y="43980"/>
                </a:lnTo>
                <a:lnTo>
                  <a:pt x="63950" y="43970"/>
                </a:lnTo>
                <a:lnTo>
                  <a:pt x="63960" y="43970"/>
                </a:lnTo>
                <a:lnTo>
                  <a:pt x="63960" y="43960"/>
                </a:lnTo>
                <a:lnTo>
                  <a:pt x="63970" y="43960"/>
                </a:lnTo>
                <a:lnTo>
                  <a:pt x="63970" y="43950"/>
                </a:lnTo>
                <a:lnTo>
                  <a:pt x="63980" y="43950"/>
                </a:lnTo>
                <a:lnTo>
                  <a:pt x="63980" y="43940"/>
                </a:lnTo>
                <a:lnTo>
                  <a:pt x="63980" y="43930"/>
                </a:lnTo>
                <a:lnTo>
                  <a:pt x="63990" y="43930"/>
                </a:lnTo>
                <a:lnTo>
                  <a:pt x="63990" y="43920"/>
                </a:lnTo>
                <a:lnTo>
                  <a:pt x="64000" y="43920"/>
                </a:lnTo>
                <a:lnTo>
                  <a:pt x="64000" y="43910"/>
                </a:lnTo>
                <a:lnTo>
                  <a:pt x="64000" y="43900"/>
                </a:lnTo>
                <a:lnTo>
                  <a:pt x="64010" y="43900"/>
                </a:lnTo>
                <a:lnTo>
                  <a:pt x="64010" y="43890"/>
                </a:lnTo>
                <a:lnTo>
                  <a:pt x="64020" y="43890"/>
                </a:lnTo>
                <a:lnTo>
                  <a:pt x="64020" y="43880"/>
                </a:lnTo>
                <a:lnTo>
                  <a:pt x="64020" y="43870"/>
                </a:lnTo>
                <a:lnTo>
                  <a:pt x="64020" y="43860"/>
                </a:lnTo>
                <a:lnTo>
                  <a:pt x="64030" y="43860"/>
                </a:lnTo>
                <a:lnTo>
                  <a:pt x="64030" y="43850"/>
                </a:lnTo>
                <a:lnTo>
                  <a:pt x="64030" y="43840"/>
                </a:lnTo>
                <a:lnTo>
                  <a:pt x="64030" y="43820"/>
                </a:lnTo>
                <a:lnTo>
                  <a:pt x="64030" y="43810"/>
                </a:lnTo>
                <a:lnTo>
                  <a:pt x="64020" y="43810"/>
                </a:lnTo>
                <a:lnTo>
                  <a:pt x="64020" y="43820"/>
                </a:lnTo>
                <a:lnTo>
                  <a:pt x="64020" y="43840"/>
                </a:lnTo>
                <a:lnTo>
                  <a:pt x="64010" y="43840"/>
                </a:lnTo>
                <a:lnTo>
                  <a:pt x="64010" y="43850"/>
                </a:lnTo>
                <a:lnTo>
                  <a:pt x="64000" y="43850"/>
                </a:lnTo>
                <a:lnTo>
                  <a:pt x="64000" y="43860"/>
                </a:lnTo>
                <a:lnTo>
                  <a:pt x="64000" y="43870"/>
                </a:lnTo>
                <a:lnTo>
                  <a:pt x="63990" y="43870"/>
                </a:lnTo>
                <a:lnTo>
                  <a:pt x="63990" y="43880"/>
                </a:lnTo>
                <a:lnTo>
                  <a:pt x="63980" y="43880"/>
                </a:lnTo>
                <a:lnTo>
                  <a:pt x="63980" y="43890"/>
                </a:lnTo>
                <a:lnTo>
                  <a:pt x="63980" y="43900"/>
                </a:lnTo>
                <a:lnTo>
                  <a:pt x="63970" y="43900"/>
                </a:lnTo>
                <a:lnTo>
                  <a:pt x="63960" y="43900"/>
                </a:lnTo>
                <a:lnTo>
                  <a:pt x="63960" y="43910"/>
                </a:lnTo>
                <a:lnTo>
                  <a:pt x="63950" y="43910"/>
                </a:lnTo>
                <a:lnTo>
                  <a:pt x="63950" y="43920"/>
                </a:lnTo>
                <a:lnTo>
                  <a:pt x="63940" y="43920"/>
                </a:lnTo>
                <a:lnTo>
                  <a:pt x="63940" y="43930"/>
                </a:lnTo>
                <a:lnTo>
                  <a:pt x="63930" y="43930"/>
                </a:lnTo>
                <a:lnTo>
                  <a:pt x="63930" y="43940"/>
                </a:lnTo>
                <a:lnTo>
                  <a:pt x="63910" y="43940"/>
                </a:lnTo>
                <a:lnTo>
                  <a:pt x="63910" y="43950"/>
                </a:lnTo>
                <a:lnTo>
                  <a:pt x="63900" y="43950"/>
                </a:lnTo>
                <a:lnTo>
                  <a:pt x="63890" y="43950"/>
                </a:lnTo>
                <a:lnTo>
                  <a:pt x="63880" y="43950"/>
                </a:lnTo>
                <a:lnTo>
                  <a:pt x="63880" y="43960"/>
                </a:lnTo>
                <a:lnTo>
                  <a:pt x="63870" y="43960"/>
                </a:lnTo>
                <a:lnTo>
                  <a:pt x="63870" y="43970"/>
                </a:lnTo>
                <a:lnTo>
                  <a:pt x="63860" y="43970"/>
                </a:lnTo>
                <a:lnTo>
                  <a:pt x="63860" y="43980"/>
                </a:lnTo>
                <a:lnTo>
                  <a:pt x="63850" y="43980"/>
                </a:lnTo>
                <a:lnTo>
                  <a:pt x="63840" y="43980"/>
                </a:lnTo>
                <a:lnTo>
                  <a:pt x="63840" y="43970"/>
                </a:lnTo>
                <a:lnTo>
                  <a:pt x="63830" y="43970"/>
                </a:lnTo>
                <a:lnTo>
                  <a:pt x="63840" y="43970"/>
                </a:lnTo>
                <a:lnTo>
                  <a:pt x="63840" y="43960"/>
                </a:lnTo>
                <a:lnTo>
                  <a:pt x="63860" y="43960"/>
                </a:lnTo>
                <a:lnTo>
                  <a:pt x="63870" y="43960"/>
                </a:lnTo>
                <a:lnTo>
                  <a:pt x="63870" y="43950"/>
                </a:lnTo>
                <a:lnTo>
                  <a:pt x="63880" y="43950"/>
                </a:lnTo>
                <a:lnTo>
                  <a:pt x="63880" y="43940"/>
                </a:lnTo>
                <a:lnTo>
                  <a:pt x="63890" y="43940"/>
                </a:lnTo>
                <a:lnTo>
                  <a:pt x="63900" y="43940"/>
                </a:lnTo>
                <a:lnTo>
                  <a:pt x="63900" y="43930"/>
                </a:lnTo>
                <a:lnTo>
                  <a:pt x="63910" y="43930"/>
                </a:lnTo>
                <a:lnTo>
                  <a:pt x="63910" y="43920"/>
                </a:lnTo>
                <a:lnTo>
                  <a:pt x="63910" y="43910"/>
                </a:lnTo>
                <a:lnTo>
                  <a:pt x="63920" y="43910"/>
                </a:lnTo>
                <a:lnTo>
                  <a:pt x="63930" y="43910"/>
                </a:lnTo>
                <a:lnTo>
                  <a:pt x="63930" y="43900"/>
                </a:lnTo>
                <a:lnTo>
                  <a:pt x="63930" y="43890"/>
                </a:lnTo>
                <a:lnTo>
                  <a:pt x="63940" y="43890"/>
                </a:lnTo>
                <a:lnTo>
                  <a:pt x="63940" y="43880"/>
                </a:lnTo>
                <a:lnTo>
                  <a:pt x="63950" y="43880"/>
                </a:lnTo>
                <a:lnTo>
                  <a:pt x="63950" y="43870"/>
                </a:lnTo>
                <a:lnTo>
                  <a:pt x="63950" y="43860"/>
                </a:lnTo>
                <a:lnTo>
                  <a:pt x="63960" y="43860"/>
                </a:lnTo>
                <a:lnTo>
                  <a:pt x="63960" y="43850"/>
                </a:lnTo>
                <a:lnTo>
                  <a:pt x="63970" y="43850"/>
                </a:lnTo>
                <a:lnTo>
                  <a:pt x="63970" y="43840"/>
                </a:lnTo>
                <a:lnTo>
                  <a:pt x="63980" y="43840"/>
                </a:lnTo>
                <a:lnTo>
                  <a:pt x="63980" y="43820"/>
                </a:lnTo>
                <a:lnTo>
                  <a:pt x="63980" y="43810"/>
                </a:lnTo>
                <a:lnTo>
                  <a:pt x="63990" y="43810"/>
                </a:lnTo>
                <a:lnTo>
                  <a:pt x="63990" y="43800"/>
                </a:lnTo>
                <a:lnTo>
                  <a:pt x="64000" y="43800"/>
                </a:lnTo>
                <a:lnTo>
                  <a:pt x="64000" y="43790"/>
                </a:lnTo>
                <a:lnTo>
                  <a:pt x="64000" y="43780"/>
                </a:lnTo>
                <a:lnTo>
                  <a:pt x="64000" y="43770"/>
                </a:lnTo>
                <a:lnTo>
                  <a:pt x="64010" y="43770"/>
                </a:lnTo>
                <a:lnTo>
                  <a:pt x="64010" y="43760"/>
                </a:lnTo>
                <a:lnTo>
                  <a:pt x="64010" y="43750"/>
                </a:lnTo>
                <a:lnTo>
                  <a:pt x="64020" y="43750"/>
                </a:lnTo>
                <a:lnTo>
                  <a:pt x="64020" y="43740"/>
                </a:lnTo>
                <a:lnTo>
                  <a:pt x="64020" y="43730"/>
                </a:lnTo>
                <a:lnTo>
                  <a:pt x="64020" y="43720"/>
                </a:lnTo>
                <a:lnTo>
                  <a:pt x="64030" y="43720"/>
                </a:lnTo>
                <a:lnTo>
                  <a:pt x="64030" y="43710"/>
                </a:lnTo>
                <a:lnTo>
                  <a:pt x="64030" y="43690"/>
                </a:lnTo>
                <a:lnTo>
                  <a:pt x="64040" y="43690"/>
                </a:lnTo>
                <a:lnTo>
                  <a:pt x="64040" y="43660"/>
                </a:lnTo>
                <a:lnTo>
                  <a:pt x="64040" y="43650"/>
                </a:lnTo>
                <a:lnTo>
                  <a:pt x="64040" y="43640"/>
                </a:lnTo>
                <a:lnTo>
                  <a:pt x="64040" y="43630"/>
                </a:lnTo>
                <a:lnTo>
                  <a:pt x="64050" y="43630"/>
                </a:lnTo>
                <a:lnTo>
                  <a:pt x="64050" y="43600"/>
                </a:lnTo>
                <a:lnTo>
                  <a:pt x="64050" y="43590"/>
                </a:lnTo>
                <a:lnTo>
                  <a:pt x="64060" y="43590"/>
                </a:lnTo>
                <a:lnTo>
                  <a:pt x="64060" y="43550"/>
                </a:lnTo>
                <a:lnTo>
                  <a:pt x="64060" y="43540"/>
                </a:lnTo>
                <a:lnTo>
                  <a:pt x="64060" y="43530"/>
                </a:lnTo>
                <a:lnTo>
                  <a:pt x="64070" y="43530"/>
                </a:lnTo>
                <a:lnTo>
                  <a:pt x="64070" y="43520"/>
                </a:lnTo>
                <a:lnTo>
                  <a:pt x="64060" y="43520"/>
                </a:lnTo>
                <a:lnTo>
                  <a:pt x="64060" y="43510"/>
                </a:lnTo>
                <a:lnTo>
                  <a:pt x="64060" y="43450"/>
                </a:lnTo>
                <a:lnTo>
                  <a:pt x="64060" y="43440"/>
                </a:lnTo>
                <a:lnTo>
                  <a:pt x="64060" y="43430"/>
                </a:lnTo>
                <a:lnTo>
                  <a:pt x="64050" y="43430"/>
                </a:lnTo>
                <a:lnTo>
                  <a:pt x="64050" y="43410"/>
                </a:lnTo>
                <a:lnTo>
                  <a:pt x="64050" y="43400"/>
                </a:lnTo>
                <a:lnTo>
                  <a:pt x="64050" y="43390"/>
                </a:lnTo>
                <a:lnTo>
                  <a:pt x="64040" y="43390"/>
                </a:lnTo>
                <a:lnTo>
                  <a:pt x="64040" y="43380"/>
                </a:lnTo>
                <a:lnTo>
                  <a:pt x="64040" y="43360"/>
                </a:lnTo>
                <a:lnTo>
                  <a:pt x="64030" y="43360"/>
                </a:lnTo>
                <a:lnTo>
                  <a:pt x="64030" y="43350"/>
                </a:lnTo>
                <a:lnTo>
                  <a:pt x="64030" y="43340"/>
                </a:lnTo>
                <a:lnTo>
                  <a:pt x="64030" y="43330"/>
                </a:lnTo>
                <a:lnTo>
                  <a:pt x="64030" y="43320"/>
                </a:lnTo>
                <a:lnTo>
                  <a:pt x="64020" y="43320"/>
                </a:lnTo>
                <a:lnTo>
                  <a:pt x="64020" y="43310"/>
                </a:lnTo>
                <a:lnTo>
                  <a:pt x="64020" y="43300"/>
                </a:lnTo>
                <a:lnTo>
                  <a:pt x="64010" y="43300"/>
                </a:lnTo>
                <a:lnTo>
                  <a:pt x="64010" y="43290"/>
                </a:lnTo>
                <a:lnTo>
                  <a:pt x="64010" y="43280"/>
                </a:lnTo>
                <a:lnTo>
                  <a:pt x="64000" y="43280"/>
                </a:lnTo>
                <a:lnTo>
                  <a:pt x="63980" y="43280"/>
                </a:lnTo>
                <a:lnTo>
                  <a:pt x="63980" y="43270"/>
                </a:lnTo>
                <a:lnTo>
                  <a:pt x="63970" y="43270"/>
                </a:lnTo>
                <a:lnTo>
                  <a:pt x="63970" y="43260"/>
                </a:lnTo>
                <a:lnTo>
                  <a:pt x="63960" y="43260"/>
                </a:lnTo>
                <a:lnTo>
                  <a:pt x="63950" y="43260"/>
                </a:lnTo>
                <a:lnTo>
                  <a:pt x="63950" y="43250"/>
                </a:lnTo>
                <a:lnTo>
                  <a:pt x="63940" y="43250"/>
                </a:lnTo>
                <a:lnTo>
                  <a:pt x="63940" y="43240"/>
                </a:lnTo>
                <a:lnTo>
                  <a:pt x="63940" y="43200"/>
                </a:lnTo>
                <a:lnTo>
                  <a:pt x="63940" y="43190"/>
                </a:lnTo>
                <a:lnTo>
                  <a:pt x="63930" y="43190"/>
                </a:lnTo>
                <a:lnTo>
                  <a:pt x="63930" y="43170"/>
                </a:lnTo>
                <a:lnTo>
                  <a:pt x="63930" y="43160"/>
                </a:lnTo>
                <a:lnTo>
                  <a:pt x="63930" y="43150"/>
                </a:lnTo>
                <a:lnTo>
                  <a:pt x="63920" y="43150"/>
                </a:lnTo>
                <a:lnTo>
                  <a:pt x="63920" y="43130"/>
                </a:lnTo>
                <a:lnTo>
                  <a:pt x="63920" y="43120"/>
                </a:lnTo>
                <a:lnTo>
                  <a:pt x="63920" y="43100"/>
                </a:lnTo>
                <a:lnTo>
                  <a:pt x="63910" y="43100"/>
                </a:lnTo>
                <a:lnTo>
                  <a:pt x="63910" y="43090"/>
                </a:lnTo>
                <a:lnTo>
                  <a:pt x="63910" y="43080"/>
                </a:lnTo>
                <a:lnTo>
                  <a:pt x="63900" y="43080"/>
                </a:lnTo>
                <a:lnTo>
                  <a:pt x="63900" y="43060"/>
                </a:lnTo>
                <a:lnTo>
                  <a:pt x="63900" y="43050"/>
                </a:lnTo>
                <a:lnTo>
                  <a:pt x="63890" y="43050"/>
                </a:lnTo>
                <a:lnTo>
                  <a:pt x="63890" y="43040"/>
                </a:lnTo>
                <a:lnTo>
                  <a:pt x="63890" y="43030"/>
                </a:lnTo>
                <a:lnTo>
                  <a:pt x="63890" y="43020"/>
                </a:lnTo>
                <a:lnTo>
                  <a:pt x="63880" y="43020"/>
                </a:lnTo>
                <a:lnTo>
                  <a:pt x="63880" y="43010"/>
                </a:lnTo>
                <a:lnTo>
                  <a:pt x="63880" y="43000"/>
                </a:lnTo>
                <a:lnTo>
                  <a:pt x="63880" y="42990"/>
                </a:lnTo>
                <a:lnTo>
                  <a:pt x="63870" y="42990"/>
                </a:lnTo>
                <a:lnTo>
                  <a:pt x="63870" y="42980"/>
                </a:lnTo>
                <a:lnTo>
                  <a:pt x="63870" y="42970"/>
                </a:lnTo>
                <a:lnTo>
                  <a:pt x="63860" y="42970"/>
                </a:lnTo>
                <a:lnTo>
                  <a:pt x="63860" y="42960"/>
                </a:lnTo>
                <a:lnTo>
                  <a:pt x="63860" y="42950"/>
                </a:lnTo>
                <a:lnTo>
                  <a:pt x="63850" y="42950"/>
                </a:lnTo>
                <a:lnTo>
                  <a:pt x="63850" y="42940"/>
                </a:lnTo>
                <a:lnTo>
                  <a:pt x="63840" y="42940"/>
                </a:lnTo>
                <a:lnTo>
                  <a:pt x="63840" y="42930"/>
                </a:lnTo>
                <a:lnTo>
                  <a:pt x="63840" y="42920"/>
                </a:lnTo>
                <a:lnTo>
                  <a:pt x="63830" y="42920"/>
                </a:lnTo>
                <a:lnTo>
                  <a:pt x="63820" y="42920"/>
                </a:lnTo>
                <a:lnTo>
                  <a:pt x="63820" y="42910"/>
                </a:lnTo>
                <a:lnTo>
                  <a:pt x="63820" y="42900"/>
                </a:lnTo>
                <a:lnTo>
                  <a:pt x="63810" y="42900"/>
                </a:lnTo>
                <a:lnTo>
                  <a:pt x="63810" y="42890"/>
                </a:lnTo>
                <a:lnTo>
                  <a:pt x="63800" y="42890"/>
                </a:lnTo>
                <a:lnTo>
                  <a:pt x="63800" y="42880"/>
                </a:lnTo>
                <a:lnTo>
                  <a:pt x="63800" y="42870"/>
                </a:lnTo>
                <a:lnTo>
                  <a:pt x="63790" y="42870"/>
                </a:lnTo>
                <a:lnTo>
                  <a:pt x="63790" y="42860"/>
                </a:lnTo>
                <a:lnTo>
                  <a:pt x="63780" y="42860"/>
                </a:lnTo>
                <a:lnTo>
                  <a:pt x="63780" y="42850"/>
                </a:lnTo>
                <a:lnTo>
                  <a:pt x="63770" y="42850"/>
                </a:lnTo>
                <a:lnTo>
                  <a:pt x="63770" y="42840"/>
                </a:lnTo>
                <a:lnTo>
                  <a:pt x="63760" y="42840"/>
                </a:lnTo>
                <a:lnTo>
                  <a:pt x="63760" y="42830"/>
                </a:lnTo>
                <a:lnTo>
                  <a:pt x="63750" y="42830"/>
                </a:lnTo>
                <a:lnTo>
                  <a:pt x="63750" y="42820"/>
                </a:lnTo>
                <a:lnTo>
                  <a:pt x="63740" y="42820"/>
                </a:lnTo>
                <a:lnTo>
                  <a:pt x="63730" y="42820"/>
                </a:lnTo>
                <a:lnTo>
                  <a:pt x="63730" y="42810"/>
                </a:lnTo>
                <a:lnTo>
                  <a:pt x="63720" y="42810"/>
                </a:lnTo>
                <a:lnTo>
                  <a:pt x="63720" y="42800"/>
                </a:lnTo>
                <a:lnTo>
                  <a:pt x="63710" y="42800"/>
                </a:lnTo>
                <a:lnTo>
                  <a:pt x="63700" y="42800"/>
                </a:lnTo>
                <a:lnTo>
                  <a:pt x="63700" y="42790"/>
                </a:lnTo>
                <a:lnTo>
                  <a:pt x="63690" y="42790"/>
                </a:lnTo>
                <a:lnTo>
                  <a:pt x="63680" y="42790"/>
                </a:lnTo>
                <a:lnTo>
                  <a:pt x="63680" y="42780"/>
                </a:lnTo>
                <a:lnTo>
                  <a:pt x="63670" y="42780"/>
                </a:lnTo>
                <a:lnTo>
                  <a:pt x="63670" y="42770"/>
                </a:lnTo>
                <a:lnTo>
                  <a:pt x="63660" y="42770"/>
                </a:lnTo>
                <a:lnTo>
                  <a:pt x="63650" y="42770"/>
                </a:lnTo>
                <a:lnTo>
                  <a:pt x="63640" y="42770"/>
                </a:lnTo>
                <a:lnTo>
                  <a:pt x="63640" y="42760"/>
                </a:lnTo>
                <a:lnTo>
                  <a:pt x="63620" y="42760"/>
                </a:lnTo>
                <a:lnTo>
                  <a:pt x="63610" y="42760"/>
                </a:lnTo>
                <a:lnTo>
                  <a:pt x="63610" y="42750"/>
                </a:lnTo>
                <a:lnTo>
                  <a:pt x="63590" y="42750"/>
                </a:lnTo>
                <a:lnTo>
                  <a:pt x="63540" y="42750"/>
                </a:lnTo>
                <a:lnTo>
                  <a:pt x="63530" y="42750"/>
                </a:lnTo>
                <a:lnTo>
                  <a:pt x="63530" y="42740"/>
                </a:lnTo>
                <a:lnTo>
                  <a:pt x="63500" y="42740"/>
                </a:lnTo>
                <a:lnTo>
                  <a:pt x="63500" y="42750"/>
                </a:lnTo>
                <a:lnTo>
                  <a:pt x="63490" y="42750"/>
                </a:lnTo>
                <a:lnTo>
                  <a:pt x="63480" y="42750"/>
                </a:lnTo>
                <a:lnTo>
                  <a:pt x="63480" y="42760"/>
                </a:lnTo>
                <a:lnTo>
                  <a:pt x="63480" y="42770"/>
                </a:lnTo>
                <a:lnTo>
                  <a:pt x="63470" y="42770"/>
                </a:lnTo>
                <a:lnTo>
                  <a:pt x="63470" y="42780"/>
                </a:lnTo>
                <a:lnTo>
                  <a:pt x="63460" y="42780"/>
                </a:lnTo>
                <a:lnTo>
                  <a:pt x="63460" y="42790"/>
                </a:lnTo>
                <a:lnTo>
                  <a:pt x="63450" y="42790"/>
                </a:lnTo>
                <a:lnTo>
                  <a:pt x="63440" y="42790"/>
                </a:lnTo>
                <a:lnTo>
                  <a:pt x="63430" y="42790"/>
                </a:lnTo>
                <a:lnTo>
                  <a:pt x="63430" y="42800"/>
                </a:lnTo>
                <a:lnTo>
                  <a:pt x="63420" y="42800"/>
                </a:lnTo>
                <a:lnTo>
                  <a:pt x="63410" y="42800"/>
                </a:lnTo>
                <a:lnTo>
                  <a:pt x="63380" y="42800"/>
                </a:lnTo>
                <a:lnTo>
                  <a:pt x="63370" y="42800"/>
                </a:lnTo>
                <a:lnTo>
                  <a:pt x="63370" y="42790"/>
                </a:lnTo>
                <a:lnTo>
                  <a:pt x="63360" y="42790"/>
                </a:lnTo>
                <a:lnTo>
                  <a:pt x="63340" y="42790"/>
                </a:lnTo>
                <a:lnTo>
                  <a:pt x="63320" y="42790"/>
                </a:lnTo>
                <a:lnTo>
                  <a:pt x="63320" y="42800"/>
                </a:lnTo>
                <a:lnTo>
                  <a:pt x="63290" y="42800"/>
                </a:lnTo>
                <a:lnTo>
                  <a:pt x="63290" y="42790"/>
                </a:lnTo>
                <a:lnTo>
                  <a:pt x="63280" y="42790"/>
                </a:lnTo>
                <a:lnTo>
                  <a:pt x="63270" y="42790"/>
                </a:lnTo>
                <a:lnTo>
                  <a:pt x="63270" y="42780"/>
                </a:lnTo>
                <a:lnTo>
                  <a:pt x="63270" y="42770"/>
                </a:lnTo>
                <a:lnTo>
                  <a:pt x="63260" y="42770"/>
                </a:lnTo>
                <a:lnTo>
                  <a:pt x="63260" y="42760"/>
                </a:lnTo>
                <a:lnTo>
                  <a:pt x="63260" y="42750"/>
                </a:lnTo>
                <a:lnTo>
                  <a:pt x="63250" y="42750"/>
                </a:lnTo>
                <a:lnTo>
                  <a:pt x="63250" y="42740"/>
                </a:lnTo>
                <a:lnTo>
                  <a:pt x="63250" y="42730"/>
                </a:lnTo>
                <a:lnTo>
                  <a:pt x="63240" y="42730"/>
                </a:lnTo>
                <a:lnTo>
                  <a:pt x="63240" y="42720"/>
                </a:lnTo>
                <a:lnTo>
                  <a:pt x="63230" y="42720"/>
                </a:lnTo>
                <a:lnTo>
                  <a:pt x="63230" y="42710"/>
                </a:lnTo>
                <a:lnTo>
                  <a:pt x="63240" y="42710"/>
                </a:lnTo>
                <a:lnTo>
                  <a:pt x="63240" y="42700"/>
                </a:lnTo>
                <a:lnTo>
                  <a:pt x="63250" y="42700"/>
                </a:lnTo>
                <a:lnTo>
                  <a:pt x="63250" y="42690"/>
                </a:lnTo>
                <a:lnTo>
                  <a:pt x="63240" y="42690"/>
                </a:lnTo>
                <a:lnTo>
                  <a:pt x="63240" y="42680"/>
                </a:lnTo>
                <a:lnTo>
                  <a:pt x="63230" y="42680"/>
                </a:lnTo>
                <a:lnTo>
                  <a:pt x="63230" y="42690"/>
                </a:lnTo>
                <a:lnTo>
                  <a:pt x="63220" y="42690"/>
                </a:lnTo>
                <a:lnTo>
                  <a:pt x="63220" y="42680"/>
                </a:lnTo>
                <a:lnTo>
                  <a:pt x="63220" y="42690"/>
                </a:lnTo>
                <a:lnTo>
                  <a:pt x="63210" y="42690"/>
                </a:lnTo>
                <a:lnTo>
                  <a:pt x="63200" y="42690"/>
                </a:lnTo>
                <a:lnTo>
                  <a:pt x="63190" y="42690"/>
                </a:lnTo>
                <a:lnTo>
                  <a:pt x="63190" y="42680"/>
                </a:lnTo>
                <a:lnTo>
                  <a:pt x="63180" y="42680"/>
                </a:lnTo>
                <a:lnTo>
                  <a:pt x="63180" y="42670"/>
                </a:lnTo>
                <a:lnTo>
                  <a:pt x="63170" y="42670"/>
                </a:lnTo>
                <a:lnTo>
                  <a:pt x="63170" y="42660"/>
                </a:lnTo>
                <a:lnTo>
                  <a:pt x="63170" y="42650"/>
                </a:lnTo>
                <a:lnTo>
                  <a:pt x="63160" y="42650"/>
                </a:lnTo>
                <a:lnTo>
                  <a:pt x="63160" y="42640"/>
                </a:lnTo>
                <a:lnTo>
                  <a:pt x="63150" y="42640"/>
                </a:lnTo>
                <a:lnTo>
                  <a:pt x="63150" y="42630"/>
                </a:lnTo>
                <a:lnTo>
                  <a:pt x="63150" y="42620"/>
                </a:lnTo>
                <a:lnTo>
                  <a:pt x="63140" y="42620"/>
                </a:lnTo>
                <a:lnTo>
                  <a:pt x="63140" y="42610"/>
                </a:lnTo>
                <a:lnTo>
                  <a:pt x="63140" y="42590"/>
                </a:lnTo>
                <a:lnTo>
                  <a:pt x="63130" y="42590"/>
                </a:lnTo>
                <a:lnTo>
                  <a:pt x="63130" y="42580"/>
                </a:lnTo>
                <a:lnTo>
                  <a:pt x="63120" y="42580"/>
                </a:lnTo>
                <a:lnTo>
                  <a:pt x="63120" y="42570"/>
                </a:lnTo>
                <a:lnTo>
                  <a:pt x="63110" y="42570"/>
                </a:lnTo>
                <a:lnTo>
                  <a:pt x="63110" y="42560"/>
                </a:lnTo>
                <a:lnTo>
                  <a:pt x="63120" y="42560"/>
                </a:lnTo>
                <a:lnTo>
                  <a:pt x="63120" y="42550"/>
                </a:lnTo>
                <a:lnTo>
                  <a:pt x="63130" y="42550"/>
                </a:lnTo>
                <a:lnTo>
                  <a:pt x="63130" y="42540"/>
                </a:lnTo>
                <a:lnTo>
                  <a:pt x="63140" y="42540"/>
                </a:lnTo>
                <a:lnTo>
                  <a:pt x="63140" y="42530"/>
                </a:lnTo>
                <a:lnTo>
                  <a:pt x="63140" y="42520"/>
                </a:lnTo>
                <a:lnTo>
                  <a:pt x="63150" y="42520"/>
                </a:lnTo>
                <a:lnTo>
                  <a:pt x="63150" y="42490"/>
                </a:lnTo>
                <a:lnTo>
                  <a:pt x="63140" y="42490"/>
                </a:lnTo>
                <a:lnTo>
                  <a:pt x="63140" y="42480"/>
                </a:lnTo>
                <a:lnTo>
                  <a:pt x="63140" y="42470"/>
                </a:lnTo>
                <a:lnTo>
                  <a:pt x="63130" y="42470"/>
                </a:lnTo>
                <a:lnTo>
                  <a:pt x="63130" y="42460"/>
                </a:lnTo>
                <a:lnTo>
                  <a:pt x="63130" y="42450"/>
                </a:lnTo>
                <a:lnTo>
                  <a:pt x="63120" y="42450"/>
                </a:lnTo>
                <a:lnTo>
                  <a:pt x="63120" y="42440"/>
                </a:lnTo>
                <a:lnTo>
                  <a:pt x="63090" y="42440"/>
                </a:lnTo>
                <a:lnTo>
                  <a:pt x="63090" y="42430"/>
                </a:lnTo>
                <a:lnTo>
                  <a:pt x="63090" y="42420"/>
                </a:lnTo>
                <a:lnTo>
                  <a:pt x="63090" y="42410"/>
                </a:lnTo>
                <a:lnTo>
                  <a:pt x="63090" y="42390"/>
                </a:lnTo>
                <a:lnTo>
                  <a:pt x="63080" y="42390"/>
                </a:lnTo>
                <a:lnTo>
                  <a:pt x="63080" y="42350"/>
                </a:lnTo>
                <a:lnTo>
                  <a:pt x="63080" y="42340"/>
                </a:lnTo>
                <a:lnTo>
                  <a:pt x="63080" y="42320"/>
                </a:lnTo>
                <a:lnTo>
                  <a:pt x="63070" y="42320"/>
                </a:lnTo>
                <a:lnTo>
                  <a:pt x="63070" y="42310"/>
                </a:lnTo>
                <a:lnTo>
                  <a:pt x="63070" y="42300"/>
                </a:lnTo>
                <a:lnTo>
                  <a:pt x="63070" y="42290"/>
                </a:lnTo>
                <a:lnTo>
                  <a:pt x="63070" y="42280"/>
                </a:lnTo>
                <a:lnTo>
                  <a:pt x="63060" y="42280"/>
                </a:lnTo>
                <a:lnTo>
                  <a:pt x="63060" y="42270"/>
                </a:lnTo>
                <a:lnTo>
                  <a:pt x="63060" y="42250"/>
                </a:lnTo>
                <a:lnTo>
                  <a:pt x="63050" y="42250"/>
                </a:lnTo>
                <a:lnTo>
                  <a:pt x="63050" y="42240"/>
                </a:lnTo>
                <a:lnTo>
                  <a:pt x="63040" y="42240"/>
                </a:lnTo>
                <a:lnTo>
                  <a:pt x="63040" y="42220"/>
                </a:lnTo>
                <a:lnTo>
                  <a:pt x="63050" y="42220"/>
                </a:lnTo>
                <a:lnTo>
                  <a:pt x="63050" y="42210"/>
                </a:lnTo>
                <a:lnTo>
                  <a:pt x="63040" y="42210"/>
                </a:lnTo>
                <a:lnTo>
                  <a:pt x="63040" y="42200"/>
                </a:lnTo>
                <a:lnTo>
                  <a:pt x="63040" y="42190"/>
                </a:lnTo>
                <a:lnTo>
                  <a:pt x="63030" y="42190"/>
                </a:lnTo>
                <a:lnTo>
                  <a:pt x="63030" y="42180"/>
                </a:lnTo>
                <a:lnTo>
                  <a:pt x="63020" y="42180"/>
                </a:lnTo>
                <a:lnTo>
                  <a:pt x="63020" y="42170"/>
                </a:lnTo>
                <a:lnTo>
                  <a:pt x="63010" y="42170"/>
                </a:lnTo>
                <a:lnTo>
                  <a:pt x="63010" y="42150"/>
                </a:lnTo>
                <a:lnTo>
                  <a:pt x="63000" y="42150"/>
                </a:lnTo>
                <a:lnTo>
                  <a:pt x="63000" y="42140"/>
                </a:lnTo>
                <a:lnTo>
                  <a:pt x="62990" y="42140"/>
                </a:lnTo>
                <a:lnTo>
                  <a:pt x="62990" y="42130"/>
                </a:lnTo>
                <a:lnTo>
                  <a:pt x="62980" y="42130"/>
                </a:lnTo>
                <a:lnTo>
                  <a:pt x="62980" y="42120"/>
                </a:lnTo>
                <a:lnTo>
                  <a:pt x="62970" y="42120"/>
                </a:lnTo>
                <a:lnTo>
                  <a:pt x="62970" y="42110"/>
                </a:lnTo>
                <a:lnTo>
                  <a:pt x="62970" y="42100"/>
                </a:lnTo>
                <a:lnTo>
                  <a:pt x="62960" y="42100"/>
                </a:lnTo>
                <a:lnTo>
                  <a:pt x="62960" y="42090"/>
                </a:lnTo>
                <a:lnTo>
                  <a:pt x="62950" y="42090"/>
                </a:lnTo>
                <a:lnTo>
                  <a:pt x="62940" y="42090"/>
                </a:lnTo>
                <a:lnTo>
                  <a:pt x="62940" y="42080"/>
                </a:lnTo>
                <a:lnTo>
                  <a:pt x="62930" y="42080"/>
                </a:lnTo>
                <a:lnTo>
                  <a:pt x="62930" y="42070"/>
                </a:lnTo>
                <a:lnTo>
                  <a:pt x="62920" y="42070"/>
                </a:lnTo>
                <a:lnTo>
                  <a:pt x="62920" y="42060"/>
                </a:lnTo>
                <a:lnTo>
                  <a:pt x="62920" y="42050"/>
                </a:lnTo>
                <a:lnTo>
                  <a:pt x="62910" y="42050"/>
                </a:lnTo>
                <a:lnTo>
                  <a:pt x="62910" y="42040"/>
                </a:lnTo>
                <a:lnTo>
                  <a:pt x="62900" y="42040"/>
                </a:lnTo>
                <a:lnTo>
                  <a:pt x="62900" y="42030"/>
                </a:lnTo>
                <a:lnTo>
                  <a:pt x="62890" y="42030"/>
                </a:lnTo>
                <a:lnTo>
                  <a:pt x="62890" y="42020"/>
                </a:lnTo>
                <a:lnTo>
                  <a:pt x="62880" y="42020"/>
                </a:lnTo>
                <a:lnTo>
                  <a:pt x="62880" y="42010"/>
                </a:lnTo>
                <a:lnTo>
                  <a:pt x="62870" y="42010"/>
                </a:lnTo>
                <a:lnTo>
                  <a:pt x="62870" y="42000"/>
                </a:lnTo>
                <a:lnTo>
                  <a:pt x="62860" y="42000"/>
                </a:lnTo>
                <a:lnTo>
                  <a:pt x="62860" y="41990"/>
                </a:lnTo>
                <a:lnTo>
                  <a:pt x="62850" y="41990"/>
                </a:lnTo>
                <a:lnTo>
                  <a:pt x="62850" y="41980"/>
                </a:lnTo>
                <a:lnTo>
                  <a:pt x="62840" y="41980"/>
                </a:lnTo>
                <a:lnTo>
                  <a:pt x="62840" y="41970"/>
                </a:lnTo>
                <a:lnTo>
                  <a:pt x="62840" y="41960"/>
                </a:lnTo>
                <a:lnTo>
                  <a:pt x="62830" y="41960"/>
                </a:lnTo>
                <a:lnTo>
                  <a:pt x="62830" y="41950"/>
                </a:lnTo>
                <a:lnTo>
                  <a:pt x="62820" y="41950"/>
                </a:lnTo>
                <a:lnTo>
                  <a:pt x="62820" y="41940"/>
                </a:lnTo>
                <a:lnTo>
                  <a:pt x="62820" y="41930"/>
                </a:lnTo>
                <a:lnTo>
                  <a:pt x="62820" y="41920"/>
                </a:lnTo>
                <a:lnTo>
                  <a:pt x="62810" y="41920"/>
                </a:lnTo>
                <a:lnTo>
                  <a:pt x="62810" y="41910"/>
                </a:lnTo>
                <a:lnTo>
                  <a:pt x="62800" y="41910"/>
                </a:lnTo>
                <a:lnTo>
                  <a:pt x="62800" y="41900"/>
                </a:lnTo>
                <a:lnTo>
                  <a:pt x="62790" y="41900"/>
                </a:lnTo>
                <a:lnTo>
                  <a:pt x="62790" y="41890"/>
                </a:lnTo>
                <a:lnTo>
                  <a:pt x="62780" y="41890"/>
                </a:lnTo>
                <a:lnTo>
                  <a:pt x="62780" y="41880"/>
                </a:lnTo>
                <a:lnTo>
                  <a:pt x="62780" y="41870"/>
                </a:lnTo>
                <a:lnTo>
                  <a:pt x="62770" y="41870"/>
                </a:lnTo>
                <a:lnTo>
                  <a:pt x="62760" y="41870"/>
                </a:lnTo>
                <a:lnTo>
                  <a:pt x="62760" y="41860"/>
                </a:lnTo>
                <a:lnTo>
                  <a:pt x="62760" y="41850"/>
                </a:lnTo>
                <a:lnTo>
                  <a:pt x="62750" y="41850"/>
                </a:lnTo>
                <a:lnTo>
                  <a:pt x="62750" y="41840"/>
                </a:lnTo>
                <a:lnTo>
                  <a:pt x="62740" y="41840"/>
                </a:lnTo>
                <a:lnTo>
                  <a:pt x="62740" y="41830"/>
                </a:lnTo>
                <a:lnTo>
                  <a:pt x="62740" y="41820"/>
                </a:lnTo>
                <a:lnTo>
                  <a:pt x="62730" y="41820"/>
                </a:lnTo>
                <a:lnTo>
                  <a:pt x="62730" y="41810"/>
                </a:lnTo>
                <a:lnTo>
                  <a:pt x="62730" y="41800"/>
                </a:lnTo>
                <a:lnTo>
                  <a:pt x="62720" y="41800"/>
                </a:lnTo>
                <a:lnTo>
                  <a:pt x="62720" y="41790"/>
                </a:lnTo>
                <a:lnTo>
                  <a:pt x="62720" y="41780"/>
                </a:lnTo>
                <a:lnTo>
                  <a:pt x="62710" y="41780"/>
                </a:lnTo>
                <a:lnTo>
                  <a:pt x="62710" y="41770"/>
                </a:lnTo>
                <a:lnTo>
                  <a:pt x="62700" y="41770"/>
                </a:lnTo>
                <a:lnTo>
                  <a:pt x="62690" y="41770"/>
                </a:lnTo>
                <a:lnTo>
                  <a:pt x="62690" y="41750"/>
                </a:lnTo>
                <a:lnTo>
                  <a:pt x="62680" y="41750"/>
                </a:lnTo>
                <a:lnTo>
                  <a:pt x="62680" y="41740"/>
                </a:lnTo>
                <a:lnTo>
                  <a:pt x="62670" y="41740"/>
                </a:lnTo>
                <a:lnTo>
                  <a:pt x="62670" y="41730"/>
                </a:lnTo>
                <a:lnTo>
                  <a:pt x="62670" y="41720"/>
                </a:lnTo>
                <a:lnTo>
                  <a:pt x="62660" y="41720"/>
                </a:lnTo>
                <a:lnTo>
                  <a:pt x="62660" y="41710"/>
                </a:lnTo>
                <a:lnTo>
                  <a:pt x="62650" y="41710"/>
                </a:lnTo>
                <a:lnTo>
                  <a:pt x="62650" y="41700"/>
                </a:lnTo>
                <a:lnTo>
                  <a:pt x="62650" y="41690"/>
                </a:lnTo>
                <a:lnTo>
                  <a:pt x="62640" y="41690"/>
                </a:lnTo>
                <a:lnTo>
                  <a:pt x="62640" y="41680"/>
                </a:lnTo>
                <a:lnTo>
                  <a:pt x="62630" y="41680"/>
                </a:lnTo>
                <a:lnTo>
                  <a:pt x="62620" y="41680"/>
                </a:lnTo>
                <a:lnTo>
                  <a:pt x="62620" y="41670"/>
                </a:lnTo>
                <a:lnTo>
                  <a:pt x="62620" y="41650"/>
                </a:lnTo>
                <a:lnTo>
                  <a:pt x="62620" y="41640"/>
                </a:lnTo>
                <a:lnTo>
                  <a:pt x="62610" y="41640"/>
                </a:lnTo>
                <a:lnTo>
                  <a:pt x="62600" y="41640"/>
                </a:lnTo>
                <a:lnTo>
                  <a:pt x="62600" y="41630"/>
                </a:lnTo>
                <a:lnTo>
                  <a:pt x="62600" y="41620"/>
                </a:lnTo>
                <a:lnTo>
                  <a:pt x="62600" y="41610"/>
                </a:lnTo>
                <a:lnTo>
                  <a:pt x="62590" y="41610"/>
                </a:lnTo>
                <a:lnTo>
                  <a:pt x="62590" y="41600"/>
                </a:lnTo>
                <a:lnTo>
                  <a:pt x="62580" y="41600"/>
                </a:lnTo>
                <a:lnTo>
                  <a:pt x="62580" y="41590"/>
                </a:lnTo>
                <a:lnTo>
                  <a:pt x="62570" y="41590"/>
                </a:lnTo>
                <a:lnTo>
                  <a:pt x="62570" y="41580"/>
                </a:lnTo>
                <a:lnTo>
                  <a:pt x="62560" y="41580"/>
                </a:lnTo>
                <a:lnTo>
                  <a:pt x="62560" y="41570"/>
                </a:lnTo>
                <a:lnTo>
                  <a:pt x="62560" y="41560"/>
                </a:lnTo>
                <a:lnTo>
                  <a:pt x="62560" y="41550"/>
                </a:lnTo>
                <a:lnTo>
                  <a:pt x="62550" y="41550"/>
                </a:lnTo>
                <a:lnTo>
                  <a:pt x="62550" y="41540"/>
                </a:lnTo>
                <a:lnTo>
                  <a:pt x="62540" y="41540"/>
                </a:lnTo>
                <a:lnTo>
                  <a:pt x="62540" y="41530"/>
                </a:lnTo>
                <a:lnTo>
                  <a:pt x="62540" y="41520"/>
                </a:lnTo>
                <a:lnTo>
                  <a:pt x="62530" y="41520"/>
                </a:lnTo>
                <a:lnTo>
                  <a:pt x="62530" y="41510"/>
                </a:lnTo>
                <a:lnTo>
                  <a:pt x="62530" y="41500"/>
                </a:lnTo>
                <a:lnTo>
                  <a:pt x="62520" y="41500"/>
                </a:lnTo>
                <a:lnTo>
                  <a:pt x="62520" y="41490"/>
                </a:lnTo>
                <a:lnTo>
                  <a:pt x="62510" y="41490"/>
                </a:lnTo>
                <a:lnTo>
                  <a:pt x="62510" y="41480"/>
                </a:lnTo>
                <a:lnTo>
                  <a:pt x="62510" y="41470"/>
                </a:lnTo>
                <a:lnTo>
                  <a:pt x="62510" y="41460"/>
                </a:lnTo>
                <a:lnTo>
                  <a:pt x="62500" y="41460"/>
                </a:lnTo>
                <a:lnTo>
                  <a:pt x="62500" y="41440"/>
                </a:lnTo>
                <a:lnTo>
                  <a:pt x="62490" y="41440"/>
                </a:lnTo>
                <a:lnTo>
                  <a:pt x="62490" y="41430"/>
                </a:lnTo>
                <a:lnTo>
                  <a:pt x="62490" y="41420"/>
                </a:lnTo>
                <a:lnTo>
                  <a:pt x="62480" y="41420"/>
                </a:lnTo>
                <a:lnTo>
                  <a:pt x="62480" y="41410"/>
                </a:lnTo>
                <a:lnTo>
                  <a:pt x="62480" y="41400"/>
                </a:lnTo>
                <a:lnTo>
                  <a:pt x="62480" y="41390"/>
                </a:lnTo>
                <a:lnTo>
                  <a:pt x="62470" y="41390"/>
                </a:lnTo>
                <a:lnTo>
                  <a:pt x="62470" y="41380"/>
                </a:lnTo>
                <a:lnTo>
                  <a:pt x="62460" y="41380"/>
                </a:lnTo>
                <a:lnTo>
                  <a:pt x="62460" y="41370"/>
                </a:lnTo>
                <a:lnTo>
                  <a:pt x="62460" y="41360"/>
                </a:lnTo>
                <a:lnTo>
                  <a:pt x="62450" y="41360"/>
                </a:lnTo>
                <a:lnTo>
                  <a:pt x="62450" y="41340"/>
                </a:lnTo>
                <a:lnTo>
                  <a:pt x="62450" y="41330"/>
                </a:lnTo>
                <a:lnTo>
                  <a:pt x="62450" y="41320"/>
                </a:lnTo>
                <a:lnTo>
                  <a:pt x="62440" y="41320"/>
                </a:lnTo>
                <a:lnTo>
                  <a:pt x="62440" y="41310"/>
                </a:lnTo>
                <a:lnTo>
                  <a:pt x="62430" y="41310"/>
                </a:lnTo>
                <a:lnTo>
                  <a:pt x="62430" y="41300"/>
                </a:lnTo>
                <a:lnTo>
                  <a:pt x="62430" y="41290"/>
                </a:lnTo>
                <a:lnTo>
                  <a:pt x="62430" y="41270"/>
                </a:lnTo>
                <a:lnTo>
                  <a:pt x="62430" y="41260"/>
                </a:lnTo>
                <a:lnTo>
                  <a:pt x="62420" y="41260"/>
                </a:lnTo>
                <a:lnTo>
                  <a:pt x="62420" y="41240"/>
                </a:lnTo>
                <a:lnTo>
                  <a:pt x="62420" y="41230"/>
                </a:lnTo>
                <a:lnTo>
                  <a:pt x="62410" y="41230"/>
                </a:lnTo>
                <a:lnTo>
                  <a:pt x="62410" y="41220"/>
                </a:lnTo>
                <a:lnTo>
                  <a:pt x="62410" y="41210"/>
                </a:lnTo>
                <a:lnTo>
                  <a:pt x="62400" y="41210"/>
                </a:lnTo>
                <a:lnTo>
                  <a:pt x="62400" y="41200"/>
                </a:lnTo>
                <a:lnTo>
                  <a:pt x="62400" y="41190"/>
                </a:lnTo>
                <a:lnTo>
                  <a:pt x="62410" y="41190"/>
                </a:lnTo>
                <a:lnTo>
                  <a:pt x="62400" y="41190"/>
                </a:lnTo>
                <a:lnTo>
                  <a:pt x="62400" y="41180"/>
                </a:lnTo>
                <a:lnTo>
                  <a:pt x="62400" y="41170"/>
                </a:lnTo>
                <a:lnTo>
                  <a:pt x="62390" y="41170"/>
                </a:lnTo>
                <a:lnTo>
                  <a:pt x="62390" y="41150"/>
                </a:lnTo>
                <a:lnTo>
                  <a:pt x="62390" y="41140"/>
                </a:lnTo>
                <a:lnTo>
                  <a:pt x="62380" y="41140"/>
                </a:lnTo>
                <a:lnTo>
                  <a:pt x="62380" y="41130"/>
                </a:lnTo>
                <a:lnTo>
                  <a:pt x="62380" y="41110"/>
                </a:lnTo>
                <a:lnTo>
                  <a:pt x="62380" y="41100"/>
                </a:lnTo>
                <a:lnTo>
                  <a:pt x="62370" y="41100"/>
                </a:lnTo>
                <a:lnTo>
                  <a:pt x="62370" y="41090"/>
                </a:lnTo>
                <a:lnTo>
                  <a:pt x="62370" y="41080"/>
                </a:lnTo>
                <a:lnTo>
                  <a:pt x="62370" y="41070"/>
                </a:lnTo>
                <a:lnTo>
                  <a:pt x="62360" y="41070"/>
                </a:lnTo>
                <a:lnTo>
                  <a:pt x="62360" y="41060"/>
                </a:lnTo>
                <a:lnTo>
                  <a:pt x="62360" y="41050"/>
                </a:lnTo>
                <a:lnTo>
                  <a:pt x="62350" y="41050"/>
                </a:lnTo>
                <a:lnTo>
                  <a:pt x="62350" y="41040"/>
                </a:lnTo>
                <a:lnTo>
                  <a:pt x="62350" y="41030"/>
                </a:lnTo>
                <a:lnTo>
                  <a:pt x="62350" y="41020"/>
                </a:lnTo>
                <a:lnTo>
                  <a:pt x="62340" y="41020"/>
                </a:lnTo>
                <a:lnTo>
                  <a:pt x="62340" y="41010"/>
                </a:lnTo>
                <a:lnTo>
                  <a:pt x="62340" y="41000"/>
                </a:lnTo>
                <a:lnTo>
                  <a:pt x="62340" y="40990"/>
                </a:lnTo>
                <a:lnTo>
                  <a:pt x="62330" y="40990"/>
                </a:lnTo>
                <a:lnTo>
                  <a:pt x="62330" y="40980"/>
                </a:lnTo>
                <a:lnTo>
                  <a:pt x="62330" y="40970"/>
                </a:lnTo>
                <a:lnTo>
                  <a:pt x="62320" y="40970"/>
                </a:lnTo>
                <a:lnTo>
                  <a:pt x="62320" y="40960"/>
                </a:lnTo>
                <a:lnTo>
                  <a:pt x="62310" y="40960"/>
                </a:lnTo>
                <a:lnTo>
                  <a:pt x="62310" y="40950"/>
                </a:lnTo>
                <a:lnTo>
                  <a:pt x="62310" y="40940"/>
                </a:lnTo>
                <a:lnTo>
                  <a:pt x="62300" y="40940"/>
                </a:lnTo>
                <a:lnTo>
                  <a:pt x="62300" y="40930"/>
                </a:lnTo>
                <a:lnTo>
                  <a:pt x="62290" y="40930"/>
                </a:lnTo>
                <a:lnTo>
                  <a:pt x="62290" y="40920"/>
                </a:lnTo>
                <a:lnTo>
                  <a:pt x="62300" y="40920"/>
                </a:lnTo>
                <a:lnTo>
                  <a:pt x="62300" y="40910"/>
                </a:lnTo>
                <a:lnTo>
                  <a:pt x="62300" y="40900"/>
                </a:lnTo>
                <a:lnTo>
                  <a:pt x="62290" y="40900"/>
                </a:lnTo>
                <a:lnTo>
                  <a:pt x="62290" y="40890"/>
                </a:lnTo>
                <a:lnTo>
                  <a:pt x="62290" y="40880"/>
                </a:lnTo>
                <a:lnTo>
                  <a:pt x="62290" y="40860"/>
                </a:lnTo>
                <a:lnTo>
                  <a:pt x="62280" y="40860"/>
                </a:lnTo>
                <a:lnTo>
                  <a:pt x="62280" y="40850"/>
                </a:lnTo>
                <a:lnTo>
                  <a:pt x="62280" y="40840"/>
                </a:lnTo>
                <a:lnTo>
                  <a:pt x="62270" y="40840"/>
                </a:lnTo>
                <a:lnTo>
                  <a:pt x="62270" y="40830"/>
                </a:lnTo>
                <a:lnTo>
                  <a:pt x="62260" y="40830"/>
                </a:lnTo>
                <a:lnTo>
                  <a:pt x="62260" y="40820"/>
                </a:lnTo>
                <a:lnTo>
                  <a:pt x="62260" y="40810"/>
                </a:lnTo>
                <a:lnTo>
                  <a:pt x="62250" y="40810"/>
                </a:lnTo>
                <a:lnTo>
                  <a:pt x="62250" y="40800"/>
                </a:lnTo>
                <a:lnTo>
                  <a:pt x="62250" y="40790"/>
                </a:lnTo>
                <a:lnTo>
                  <a:pt x="62240" y="40790"/>
                </a:lnTo>
                <a:lnTo>
                  <a:pt x="62240" y="40780"/>
                </a:lnTo>
                <a:lnTo>
                  <a:pt x="62230" y="40780"/>
                </a:lnTo>
                <a:lnTo>
                  <a:pt x="62230" y="40770"/>
                </a:lnTo>
                <a:lnTo>
                  <a:pt x="62230" y="40750"/>
                </a:lnTo>
                <a:lnTo>
                  <a:pt x="62230" y="40740"/>
                </a:lnTo>
                <a:lnTo>
                  <a:pt x="62240" y="40740"/>
                </a:lnTo>
                <a:lnTo>
                  <a:pt x="62230" y="40740"/>
                </a:lnTo>
                <a:lnTo>
                  <a:pt x="62230" y="40730"/>
                </a:lnTo>
                <a:lnTo>
                  <a:pt x="62230" y="40720"/>
                </a:lnTo>
                <a:lnTo>
                  <a:pt x="62230" y="40710"/>
                </a:lnTo>
                <a:lnTo>
                  <a:pt x="62220" y="40710"/>
                </a:lnTo>
                <a:lnTo>
                  <a:pt x="62220" y="40700"/>
                </a:lnTo>
                <a:lnTo>
                  <a:pt x="62220" y="40690"/>
                </a:lnTo>
                <a:lnTo>
                  <a:pt x="62210" y="40690"/>
                </a:lnTo>
                <a:lnTo>
                  <a:pt x="62210" y="40680"/>
                </a:lnTo>
                <a:lnTo>
                  <a:pt x="62200" y="40680"/>
                </a:lnTo>
                <a:lnTo>
                  <a:pt x="62200" y="40670"/>
                </a:lnTo>
                <a:lnTo>
                  <a:pt x="62200" y="40660"/>
                </a:lnTo>
                <a:lnTo>
                  <a:pt x="62190" y="40660"/>
                </a:lnTo>
                <a:lnTo>
                  <a:pt x="62190" y="40650"/>
                </a:lnTo>
                <a:lnTo>
                  <a:pt x="62180" y="40650"/>
                </a:lnTo>
                <a:lnTo>
                  <a:pt x="62180" y="40640"/>
                </a:lnTo>
                <a:lnTo>
                  <a:pt x="62180" y="40630"/>
                </a:lnTo>
                <a:lnTo>
                  <a:pt x="62170" y="40630"/>
                </a:lnTo>
                <a:lnTo>
                  <a:pt x="62170" y="40620"/>
                </a:lnTo>
                <a:lnTo>
                  <a:pt x="62170" y="40610"/>
                </a:lnTo>
                <a:lnTo>
                  <a:pt x="62170" y="40600"/>
                </a:lnTo>
                <a:lnTo>
                  <a:pt x="62160" y="40600"/>
                </a:lnTo>
                <a:lnTo>
                  <a:pt x="62160" y="40590"/>
                </a:lnTo>
                <a:lnTo>
                  <a:pt x="62150" y="40590"/>
                </a:lnTo>
                <a:lnTo>
                  <a:pt x="62150" y="40580"/>
                </a:lnTo>
                <a:lnTo>
                  <a:pt x="62150" y="40570"/>
                </a:lnTo>
                <a:lnTo>
                  <a:pt x="62140" y="40570"/>
                </a:lnTo>
                <a:lnTo>
                  <a:pt x="62140" y="40560"/>
                </a:lnTo>
                <a:lnTo>
                  <a:pt x="62140" y="40550"/>
                </a:lnTo>
                <a:lnTo>
                  <a:pt x="62130" y="40550"/>
                </a:lnTo>
                <a:lnTo>
                  <a:pt x="62130" y="40540"/>
                </a:lnTo>
                <a:lnTo>
                  <a:pt x="62120" y="40540"/>
                </a:lnTo>
                <a:lnTo>
                  <a:pt x="62120" y="40530"/>
                </a:lnTo>
                <a:lnTo>
                  <a:pt x="62110" y="40530"/>
                </a:lnTo>
                <a:lnTo>
                  <a:pt x="62110" y="40520"/>
                </a:lnTo>
                <a:lnTo>
                  <a:pt x="62100" y="40520"/>
                </a:lnTo>
                <a:lnTo>
                  <a:pt x="62100" y="40510"/>
                </a:lnTo>
                <a:lnTo>
                  <a:pt x="62100" y="40500"/>
                </a:lnTo>
                <a:lnTo>
                  <a:pt x="62090" y="40500"/>
                </a:lnTo>
                <a:lnTo>
                  <a:pt x="62090" y="40490"/>
                </a:lnTo>
                <a:lnTo>
                  <a:pt x="62080" y="40490"/>
                </a:lnTo>
                <a:lnTo>
                  <a:pt x="62080" y="40480"/>
                </a:lnTo>
                <a:lnTo>
                  <a:pt x="62070" y="40480"/>
                </a:lnTo>
                <a:lnTo>
                  <a:pt x="62070" y="40470"/>
                </a:lnTo>
                <a:lnTo>
                  <a:pt x="62060" y="40470"/>
                </a:lnTo>
                <a:lnTo>
                  <a:pt x="62060" y="40460"/>
                </a:lnTo>
                <a:lnTo>
                  <a:pt x="62050" y="40460"/>
                </a:lnTo>
                <a:lnTo>
                  <a:pt x="62050" y="40450"/>
                </a:lnTo>
                <a:lnTo>
                  <a:pt x="62050" y="40440"/>
                </a:lnTo>
                <a:lnTo>
                  <a:pt x="62040" y="40440"/>
                </a:lnTo>
                <a:lnTo>
                  <a:pt x="62030" y="40440"/>
                </a:lnTo>
                <a:lnTo>
                  <a:pt x="62030" y="40430"/>
                </a:lnTo>
                <a:lnTo>
                  <a:pt x="62020" y="40430"/>
                </a:lnTo>
                <a:lnTo>
                  <a:pt x="62020" y="40420"/>
                </a:lnTo>
                <a:lnTo>
                  <a:pt x="62010" y="40420"/>
                </a:lnTo>
                <a:lnTo>
                  <a:pt x="62010" y="40400"/>
                </a:lnTo>
                <a:lnTo>
                  <a:pt x="62000" y="40400"/>
                </a:lnTo>
                <a:lnTo>
                  <a:pt x="62000" y="40390"/>
                </a:lnTo>
                <a:lnTo>
                  <a:pt x="61990" y="40390"/>
                </a:lnTo>
                <a:lnTo>
                  <a:pt x="61980" y="40390"/>
                </a:lnTo>
                <a:lnTo>
                  <a:pt x="61980" y="40380"/>
                </a:lnTo>
                <a:lnTo>
                  <a:pt x="61970" y="40380"/>
                </a:lnTo>
                <a:lnTo>
                  <a:pt x="61970" y="40370"/>
                </a:lnTo>
                <a:lnTo>
                  <a:pt x="61960" y="40370"/>
                </a:lnTo>
                <a:lnTo>
                  <a:pt x="61960" y="40360"/>
                </a:lnTo>
                <a:lnTo>
                  <a:pt x="61960" y="40340"/>
                </a:lnTo>
                <a:lnTo>
                  <a:pt x="61960" y="40330"/>
                </a:lnTo>
                <a:lnTo>
                  <a:pt x="61960" y="40310"/>
                </a:lnTo>
                <a:lnTo>
                  <a:pt x="61960" y="40300"/>
                </a:lnTo>
                <a:lnTo>
                  <a:pt x="61950" y="40300"/>
                </a:lnTo>
                <a:lnTo>
                  <a:pt x="61950" y="40290"/>
                </a:lnTo>
                <a:lnTo>
                  <a:pt x="61950" y="40250"/>
                </a:lnTo>
                <a:lnTo>
                  <a:pt x="61950" y="40240"/>
                </a:lnTo>
                <a:lnTo>
                  <a:pt x="61940" y="40240"/>
                </a:lnTo>
                <a:lnTo>
                  <a:pt x="61940" y="40230"/>
                </a:lnTo>
                <a:lnTo>
                  <a:pt x="61940" y="40220"/>
                </a:lnTo>
                <a:lnTo>
                  <a:pt x="61940" y="40200"/>
                </a:lnTo>
                <a:lnTo>
                  <a:pt x="61930" y="40200"/>
                </a:lnTo>
                <a:lnTo>
                  <a:pt x="61930" y="40190"/>
                </a:lnTo>
                <a:lnTo>
                  <a:pt x="61930" y="40180"/>
                </a:lnTo>
                <a:lnTo>
                  <a:pt x="61930" y="40170"/>
                </a:lnTo>
                <a:lnTo>
                  <a:pt x="61920" y="40170"/>
                </a:lnTo>
                <a:lnTo>
                  <a:pt x="61920" y="40160"/>
                </a:lnTo>
                <a:lnTo>
                  <a:pt x="61920" y="40150"/>
                </a:lnTo>
                <a:lnTo>
                  <a:pt x="61910" y="40150"/>
                </a:lnTo>
                <a:lnTo>
                  <a:pt x="61910" y="40140"/>
                </a:lnTo>
                <a:lnTo>
                  <a:pt x="61900" y="40140"/>
                </a:lnTo>
                <a:lnTo>
                  <a:pt x="61900" y="40130"/>
                </a:lnTo>
                <a:lnTo>
                  <a:pt x="61890" y="40130"/>
                </a:lnTo>
                <a:lnTo>
                  <a:pt x="61890" y="40120"/>
                </a:lnTo>
                <a:lnTo>
                  <a:pt x="61890" y="40110"/>
                </a:lnTo>
                <a:lnTo>
                  <a:pt x="61880" y="40110"/>
                </a:lnTo>
                <a:lnTo>
                  <a:pt x="61880" y="40100"/>
                </a:lnTo>
                <a:lnTo>
                  <a:pt x="61870" y="40100"/>
                </a:lnTo>
                <a:lnTo>
                  <a:pt x="61870" y="40090"/>
                </a:lnTo>
                <a:lnTo>
                  <a:pt x="61860" y="40090"/>
                </a:lnTo>
                <a:lnTo>
                  <a:pt x="61860" y="40080"/>
                </a:lnTo>
                <a:lnTo>
                  <a:pt x="61850" y="40080"/>
                </a:lnTo>
                <a:lnTo>
                  <a:pt x="61850" y="40070"/>
                </a:lnTo>
                <a:lnTo>
                  <a:pt x="61840" y="40070"/>
                </a:lnTo>
                <a:lnTo>
                  <a:pt x="61840" y="40060"/>
                </a:lnTo>
                <a:lnTo>
                  <a:pt x="61830" y="40060"/>
                </a:lnTo>
                <a:lnTo>
                  <a:pt x="61830" y="40050"/>
                </a:lnTo>
                <a:lnTo>
                  <a:pt x="61820" y="40050"/>
                </a:lnTo>
                <a:lnTo>
                  <a:pt x="61820" y="40040"/>
                </a:lnTo>
                <a:lnTo>
                  <a:pt x="61820" y="40030"/>
                </a:lnTo>
                <a:lnTo>
                  <a:pt x="61810" y="40030"/>
                </a:lnTo>
                <a:lnTo>
                  <a:pt x="61800" y="40030"/>
                </a:lnTo>
                <a:lnTo>
                  <a:pt x="61800" y="40010"/>
                </a:lnTo>
                <a:lnTo>
                  <a:pt x="61800" y="39990"/>
                </a:lnTo>
                <a:lnTo>
                  <a:pt x="61790" y="39990"/>
                </a:lnTo>
                <a:lnTo>
                  <a:pt x="61790" y="39980"/>
                </a:lnTo>
                <a:lnTo>
                  <a:pt x="61790" y="39970"/>
                </a:lnTo>
                <a:lnTo>
                  <a:pt x="61780" y="39970"/>
                </a:lnTo>
                <a:lnTo>
                  <a:pt x="61770" y="39970"/>
                </a:lnTo>
                <a:lnTo>
                  <a:pt x="61770" y="39950"/>
                </a:lnTo>
                <a:lnTo>
                  <a:pt x="61760" y="39950"/>
                </a:lnTo>
                <a:lnTo>
                  <a:pt x="61760" y="39940"/>
                </a:lnTo>
                <a:lnTo>
                  <a:pt x="61750" y="39940"/>
                </a:lnTo>
                <a:lnTo>
                  <a:pt x="61750" y="39930"/>
                </a:lnTo>
                <a:lnTo>
                  <a:pt x="61740" y="39930"/>
                </a:lnTo>
                <a:lnTo>
                  <a:pt x="61740" y="39920"/>
                </a:lnTo>
                <a:lnTo>
                  <a:pt x="61740" y="39910"/>
                </a:lnTo>
                <a:lnTo>
                  <a:pt x="61740" y="39900"/>
                </a:lnTo>
                <a:lnTo>
                  <a:pt x="61730" y="39900"/>
                </a:lnTo>
                <a:lnTo>
                  <a:pt x="61730" y="39890"/>
                </a:lnTo>
                <a:lnTo>
                  <a:pt x="61720" y="39890"/>
                </a:lnTo>
                <a:lnTo>
                  <a:pt x="61720" y="39880"/>
                </a:lnTo>
                <a:lnTo>
                  <a:pt x="61710" y="39880"/>
                </a:lnTo>
                <a:lnTo>
                  <a:pt x="61710" y="39870"/>
                </a:lnTo>
                <a:lnTo>
                  <a:pt x="61700" y="39870"/>
                </a:lnTo>
                <a:lnTo>
                  <a:pt x="61690" y="39870"/>
                </a:lnTo>
                <a:lnTo>
                  <a:pt x="61690" y="39860"/>
                </a:lnTo>
                <a:lnTo>
                  <a:pt x="61690" y="39850"/>
                </a:lnTo>
                <a:lnTo>
                  <a:pt x="61680" y="39850"/>
                </a:lnTo>
                <a:lnTo>
                  <a:pt x="61680" y="39840"/>
                </a:lnTo>
                <a:lnTo>
                  <a:pt x="61680" y="39830"/>
                </a:lnTo>
                <a:lnTo>
                  <a:pt x="61660" y="39830"/>
                </a:lnTo>
                <a:lnTo>
                  <a:pt x="61660" y="39820"/>
                </a:lnTo>
                <a:lnTo>
                  <a:pt x="61650" y="39820"/>
                </a:lnTo>
                <a:lnTo>
                  <a:pt x="61650" y="39810"/>
                </a:lnTo>
                <a:lnTo>
                  <a:pt x="61640" y="39810"/>
                </a:lnTo>
                <a:lnTo>
                  <a:pt x="61640" y="39800"/>
                </a:lnTo>
                <a:lnTo>
                  <a:pt x="61620" y="39800"/>
                </a:lnTo>
                <a:lnTo>
                  <a:pt x="61610" y="39800"/>
                </a:lnTo>
                <a:lnTo>
                  <a:pt x="61610" y="39790"/>
                </a:lnTo>
                <a:lnTo>
                  <a:pt x="61600" y="39790"/>
                </a:lnTo>
                <a:lnTo>
                  <a:pt x="61590" y="39790"/>
                </a:lnTo>
                <a:lnTo>
                  <a:pt x="61590" y="39780"/>
                </a:lnTo>
                <a:lnTo>
                  <a:pt x="61570" y="39780"/>
                </a:lnTo>
                <a:lnTo>
                  <a:pt x="61560" y="39780"/>
                </a:lnTo>
                <a:lnTo>
                  <a:pt x="61560" y="39770"/>
                </a:lnTo>
                <a:lnTo>
                  <a:pt x="61550" y="39770"/>
                </a:lnTo>
                <a:lnTo>
                  <a:pt x="61520" y="39770"/>
                </a:lnTo>
                <a:lnTo>
                  <a:pt x="61520" y="39760"/>
                </a:lnTo>
                <a:lnTo>
                  <a:pt x="61520" y="39770"/>
                </a:lnTo>
                <a:lnTo>
                  <a:pt x="61510" y="39770"/>
                </a:lnTo>
                <a:lnTo>
                  <a:pt x="61510" y="39760"/>
                </a:lnTo>
                <a:lnTo>
                  <a:pt x="61480" y="39760"/>
                </a:lnTo>
                <a:lnTo>
                  <a:pt x="61470" y="39760"/>
                </a:lnTo>
                <a:lnTo>
                  <a:pt x="61450" y="39760"/>
                </a:lnTo>
                <a:lnTo>
                  <a:pt x="61420" y="39760"/>
                </a:lnTo>
                <a:lnTo>
                  <a:pt x="61420" y="39750"/>
                </a:lnTo>
                <a:lnTo>
                  <a:pt x="61410" y="39750"/>
                </a:lnTo>
                <a:lnTo>
                  <a:pt x="61410" y="39760"/>
                </a:lnTo>
                <a:lnTo>
                  <a:pt x="61410" y="39750"/>
                </a:lnTo>
                <a:lnTo>
                  <a:pt x="61400" y="39750"/>
                </a:lnTo>
                <a:lnTo>
                  <a:pt x="61400" y="39760"/>
                </a:lnTo>
                <a:lnTo>
                  <a:pt x="61370" y="39760"/>
                </a:lnTo>
                <a:lnTo>
                  <a:pt x="61350" y="39760"/>
                </a:lnTo>
                <a:lnTo>
                  <a:pt x="61340" y="39760"/>
                </a:lnTo>
                <a:lnTo>
                  <a:pt x="61300" y="39760"/>
                </a:lnTo>
                <a:lnTo>
                  <a:pt x="61290" y="39760"/>
                </a:lnTo>
                <a:lnTo>
                  <a:pt x="61290" y="39770"/>
                </a:lnTo>
                <a:lnTo>
                  <a:pt x="61280" y="39770"/>
                </a:lnTo>
                <a:lnTo>
                  <a:pt x="61250" y="39770"/>
                </a:lnTo>
                <a:lnTo>
                  <a:pt x="61250" y="39780"/>
                </a:lnTo>
                <a:lnTo>
                  <a:pt x="61240" y="39780"/>
                </a:lnTo>
                <a:lnTo>
                  <a:pt x="61240" y="39770"/>
                </a:lnTo>
                <a:lnTo>
                  <a:pt x="61230" y="39770"/>
                </a:lnTo>
                <a:lnTo>
                  <a:pt x="61230" y="39780"/>
                </a:lnTo>
                <a:lnTo>
                  <a:pt x="61220" y="39780"/>
                </a:lnTo>
                <a:lnTo>
                  <a:pt x="61210" y="39780"/>
                </a:lnTo>
                <a:lnTo>
                  <a:pt x="61180" y="39780"/>
                </a:lnTo>
                <a:lnTo>
                  <a:pt x="61180" y="39790"/>
                </a:lnTo>
                <a:lnTo>
                  <a:pt x="61170" y="39790"/>
                </a:lnTo>
                <a:lnTo>
                  <a:pt x="61170" y="39780"/>
                </a:lnTo>
                <a:lnTo>
                  <a:pt x="61170" y="39790"/>
                </a:lnTo>
                <a:lnTo>
                  <a:pt x="61140" y="39790"/>
                </a:lnTo>
                <a:lnTo>
                  <a:pt x="61130" y="39790"/>
                </a:lnTo>
                <a:lnTo>
                  <a:pt x="61110" y="39790"/>
                </a:lnTo>
                <a:lnTo>
                  <a:pt x="61110" y="39800"/>
                </a:lnTo>
                <a:lnTo>
                  <a:pt x="61100" y="39800"/>
                </a:lnTo>
                <a:lnTo>
                  <a:pt x="61100" y="39790"/>
                </a:lnTo>
                <a:lnTo>
                  <a:pt x="61090" y="39790"/>
                </a:lnTo>
                <a:lnTo>
                  <a:pt x="61080" y="39790"/>
                </a:lnTo>
                <a:lnTo>
                  <a:pt x="61070" y="39790"/>
                </a:lnTo>
                <a:lnTo>
                  <a:pt x="61070" y="39780"/>
                </a:lnTo>
                <a:lnTo>
                  <a:pt x="61070" y="39770"/>
                </a:lnTo>
                <a:lnTo>
                  <a:pt x="61060" y="39770"/>
                </a:lnTo>
                <a:lnTo>
                  <a:pt x="61060" y="39760"/>
                </a:lnTo>
                <a:lnTo>
                  <a:pt x="61070" y="39760"/>
                </a:lnTo>
                <a:lnTo>
                  <a:pt x="61070" y="39750"/>
                </a:lnTo>
                <a:lnTo>
                  <a:pt x="61070" y="39740"/>
                </a:lnTo>
                <a:lnTo>
                  <a:pt x="61070" y="39720"/>
                </a:lnTo>
                <a:lnTo>
                  <a:pt x="61070" y="39710"/>
                </a:lnTo>
                <a:lnTo>
                  <a:pt x="61070" y="39700"/>
                </a:lnTo>
                <a:lnTo>
                  <a:pt x="61060" y="39700"/>
                </a:lnTo>
                <a:lnTo>
                  <a:pt x="61060" y="39690"/>
                </a:lnTo>
                <a:lnTo>
                  <a:pt x="61060" y="39680"/>
                </a:lnTo>
                <a:lnTo>
                  <a:pt x="61070" y="39680"/>
                </a:lnTo>
                <a:lnTo>
                  <a:pt x="61070" y="39660"/>
                </a:lnTo>
                <a:lnTo>
                  <a:pt x="61080" y="39660"/>
                </a:lnTo>
                <a:lnTo>
                  <a:pt x="61080" y="39650"/>
                </a:lnTo>
                <a:lnTo>
                  <a:pt x="61090" y="39650"/>
                </a:lnTo>
                <a:lnTo>
                  <a:pt x="61100" y="39650"/>
                </a:lnTo>
                <a:lnTo>
                  <a:pt x="61100" y="39640"/>
                </a:lnTo>
                <a:lnTo>
                  <a:pt x="61110" y="39640"/>
                </a:lnTo>
                <a:lnTo>
                  <a:pt x="61110" y="39630"/>
                </a:lnTo>
                <a:lnTo>
                  <a:pt x="61110" y="39620"/>
                </a:lnTo>
                <a:lnTo>
                  <a:pt x="61120" y="39620"/>
                </a:lnTo>
                <a:lnTo>
                  <a:pt x="61120" y="39610"/>
                </a:lnTo>
                <a:lnTo>
                  <a:pt x="61120" y="39600"/>
                </a:lnTo>
                <a:lnTo>
                  <a:pt x="61130" y="39600"/>
                </a:lnTo>
                <a:lnTo>
                  <a:pt x="61130" y="39590"/>
                </a:lnTo>
                <a:lnTo>
                  <a:pt x="61130" y="39580"/>
                </a:lnTo>
                <a:lnTo>
                  <a:pt x="61130" y="39570"/>
                </a:lnTo>
                <a:lnTo>
                  <a:pt x="61140" y="39570"/>
                </a:lnTo>
                <a:lnTo>
                  <a:pt x="61140" y="39560"/>
                </a:lnTo>
                <a:lnTo>
                  <a:pt x="61140" y="39550"/>
                </a:lnTo>
                <a:lnTo>
                  <a:pt x="61140" y="39540"/>
                </a:lnTo>
                <a:lnTo>
                  <a:pt x="61150" y="39540"/>
                </a:lnTo>
                <a:lnTo>
                  <a:pt x="61150" y="39530"/>
                </a:lnTo>
                <a:lnTo>
                  <a:pt x="61150" y="39520"/>
                </a:lnTo>
                <a:lnTo>
                  <a:pt x="61160" y="39520"/>
                </a:lnTo>
                <a:lnTo>
                  <a:pt x="61160" y="39510"/>
                </a:lnTo>
                <a:lnTo>
                  <a:pt x="61160" y="39490"/>
                </a:lnTo>
                <a:lnTo>
                  <a:pt x="61150" y="39490"/>
                </a:lnTo>
                <a:lnTo>
                  <a:pt x="61150" y="39460"/>
                </a:lnTo>
                <a:lnTo>
                  <a:pt x="61160" y="39460"/>
                </a:lnTo>
                <a:lnTo>
                  <a:pt x="61160" y="39400"/>
                </a:lnTo>
                <a:lnTo>
                  <a:pt x="61160" y="39390"/>
                </a:lnTo>
                <a:lnTo>
                  <a:pt x="61170" y="39390"/>
                </a:lnTo>
                <a:lnTo>
                  <a:pt x="61170" y="39380"/>
                </a:lnTo>
                <a:lnTo>
                  <a:pt x="61170" y="39370"/>
                </a:lnTo>
                <a:lnTo>
                  <a:pt x="61180" y="39370"/>
                </a:lnTo>
                <a:lnTo>
                  <a:pt x="61180" y="39360"/>
                </a:lnTo>
                <a:lnTo>
                  <a:pt x="61180" y="39340"/>
                </a:lnTo>
                <a:lnTo>
                  <a:pt x="61180" y="39320"/>
                </a:lnTo>
                <a:lnTo>
                  <a:pt x="61170" y="39320"/>
                </a:lnTo>
                <a:lnTo>
                  <a:pt x="61170" y="39310"/>
                </a:lnTo>
                <a:lnTo>
                  <a:pt x="61160" y="39310"/>
                </a:lnTo>
                <a:lnTo>
                  <a:pt x="61160" y="39290"/>
                </a:lnTo>
                <a:lnTo>
                  <a:pt x="61170" y="39290"/>
                </a:lnTo>
                <a:lnTo>
                  <a:pt x="61170" y="39280"/>
                </a:lnTo>
                <a:lnTo>
                  <a:pt x="61170" y="39270"/>
                </a:lnTo>
                <a:lnTo>
                  <a:pt x="61170" y="39260"/>
                </a:lnTo>
                <a:lnTo>
                  <a:pt x="61180" y="39260"/>
                </a:lnTo>
                <a:lnTo>
                  <a:pt x="61170" y="39260"/>
                </a:lnTo>
                <a:lnTo>
                  <a:pt x="61170" y="39250"/>
                </a:lnTo>
                <a:lnTo>
                  <a:pt x="61170" y="39240"/>
                </a:lnTo>
                <a:lnTo>
                  <a:pt x="61160" y="39240"/>
                </a:lnTo>
                <a:lnTo>
                  <a:pt x="61160" y="39230"/>
                </a:lnTo>
                <a:lnTo>
                  <a:pt x="61170" y="39230"/>
                </a:lnTo>
                <a:lnTo>
                  <a:pt x="61160" y="39230"/>
                </a:lnTo>
                <a:lnTo>
                  <a:pt x="61160" y="39210"/>
                </a:lnTo>
                <a:lnTo>
                  <a:pt x="61170" y="39210"/>
                </a:lnTo>
                <a:lnTo>
                  <a:pt x="61170" y="39200"/>
                </a:lnTo>
                <a:lnTo>
                  <a:pt x="61160" y="39200"/>
                </a:lnTo>
                <a:lnTo>
                  <a:pt x="61170" y="39200"/>
                </a:lnTo>
                <a:lnTo>
                  <a:pt x="61160" y="39200"/>
                </a:lnTo>
                <a:lnTo>
                  <a:pt x="61160" y="39190"/>
                </a:lnTo>
                <a:lnTo>
                  <a:pt x="61170" y="39190"/>
                </a:lnTo>
                <a:lnTo>
                  <a:pt x="61170" y="39180"/>
                </a:lnTo>
                <a:lnTo>
                  <a:pt x="61160" y="39180"/>
                </a:lnTo>
                <a:lnTo>
                  <a:pt x="61160" y="39160"/>
                </a:lnTo>
                <a:lnTo>
                  <a:pt x="61170" y="39160"/>
                </a:lnTo>
                <a:lnTo>
                  <a:pt x="61170" y="39150"/>
                </a:lnTo>
                <a:lnTo>
                  <a:pt x="61160" y="39150"/>
                </a:lnTo>
                <a:lnTo>
                  <a:pt x="61160" y="39140"/>
                </a:lnTo>
                <a:lnTo>
                  <a:pt x="61160" y="39120"/>
                </a:lnTo>
                <a:lnTo>
                  <a:pt x="61150" y="39120"/>
                </a:lnTo>
                <a:lnTo>
                  <a:pt x="61150" y="39110"/>
                </a:lnTo>
                <a:lnTo>
                  <a:pt x="61150" y="39100"/>
                </a:lnTo>
                <a:lnTo>
                  <a:pt x="61140" y="39100"/>
                </a:lnTo>
                <a:lnTo>
                  <a:pt x="61140" y="39090"/>
                </a:lnTo>
                <a:lnTo>
                  <a:pt x="61140" y="39070"/>
                </a:lnTo>
                <a:lnTo>
                  <a:pt x="61140" y="39060"/>
                </a:lnTo>
                <a:lnTo>
                  <a:pt x="61140" y="39050"/>
                </a:lnTo>
                <a:lnTo>
                  <a:pt x="61130" y="39050"/>
                </a:lnTo>
                <a:lnTo>
                  <a:pt x="61130" y="39040"/>
                </a:lnTo>
                <a:lnTo>
                  <a:pt x="61120" y="39040"/>
                </a:lnTo>
                <a:lnTo>
                  <a:pt x="61120" y="39030"/>
                </a:lnTo>
                <a:lnTo>
                  <a:pt x="61120" y="39020"/>
                </a:lnTo>
                <a:lnTo>
                  <a:pt x="61110" y="39020"/>
                </a:lnTo>
                <a:lnTo>
                  <a:pt x="61110" y="39000"/>
                </a:lnTo>
                <a:lnTo>
                  <a:pt x="61100" y="39000"/>
                </a:lnTo>
                <a:lnTo>
                  <a:pt x="61100" y="38980"/>
                </a:lnTo>
                <a:lnTo>
                  <a:pt x="61100" y="38970"/>
                </a:lnTo>
                <a:lnTo>
                  <a:pt x="61090" y="38970"/>
                </a:lnTo>
                <a:lnTo>
                  <a:pt x="61090" y="38960"/>
                </a:lnTo>
                <a:lnTo>
                  <a:pt x="61090" y="38950"/>
                </a:lnTo>
                <a:lnTo>
                  <a:pt x="61080" y="38950"/>
                </a:lnTo>
                <a:lnTo>
                  <a:pt x="61080" y="38940"/>
                </a:lnTo>
                <a:lnTo>
                  <a:pt x="61070" y="38940"/>
                </a:lnTo>
                <a:lnTo>
                  <a:pt x="61070" y="38920"/>
                </a:lnTo>
                <a:lnTo>
                  <a:pt x="61060" y="38920"/>
                </a:lnTo>
                <a:lnTo>
                  <a:pt x="61060" y="38910"/>
                </a:lnTo>
                <a:lnTo>
                  <a:pt x="61060" y="38900"/>
                </a:lnTo>
                <a:lnTo>
                  <a:pt x="61050" y="38900"/>
                </a:lnTo>
                <a:lnTo>
                  <a:pt x="61050" y="38890"/>
                </a:lnTo>
                <a:lnTo>
                  <a:pt x="61040" y="38890"/>
                </a:lnTo>
                <a:lnTo>
                  <a:pt x="61040" y="38880"/>
                </a:lnTo>
                <a:lnTo>
                  <a:pt x="61040" y="38870"/>
                </a:lnTo>
                <a:lnTo>
                  <a:pt x="61030" y="38870"/>
                </a:lnTo>
                <a:lnTo>
                  <a:pt x="61030" y="38860"/>
                </a:lnTo>
                <a:lnTo>
                  <a:pt x="61020" y="38860"/>
                </a:lnTo>
                <a:lnTo>
                  <a:pt x="61020" y="38850"/>
                </a:lnTo>
                <a:lnTo>
                  <a:pt x="61010" y="38850"/>
                </a:lnTo>
                <a:lnTo>
                  <a:pt x="61010" y="38840"/>
                </a:lnTo>
                <a:lnTo>
                  <a:pt x="61000" y="38840"/>
                </a:lnTo>
                <a:lnTo>
                  <a:pt x="61000" y="38830"/>
                </a:lnTo>
                <a:lnTo>
                  <a:pt x="61000" y="38820"/>
                </a:lnTo>
                <a:lnTo>
                  <a:pt x="60990" y="38820"/>
                </a:lnTo>
                <a:lnTo>
                  <a:pt x="60980" y="38820"/>
                </a:lnTo>
                <a:lnTo>
                  <a:pt x="60980" y="38810"/>
                </a:lnTo>
                <a:lnTo>
                  <a:pt x="60980" y="38800"/>
                </a:lnTo>
                <a:lnTo>
                  <a:pt x="60970" y="38800"/>
                </a:lnTo>
                <a:lnTo>
                  <a:pt x="60970" y="38790"/>
                </a:lnTo>
                <a:lnTo>
                  <a:pt x="60960" y="38790"/>
                </a:lnTo>
                <a:lnTo>
                  <a:pt x="60960" y="38780"/>
                </a:lnTo>
                <a:lnTo>
                  <a:pt x="60950" y="38780"/>
                </a:lnTo>
                <a:lnTo>
                  <a:pt x="60950" y="38770"/>
                </a:lnTo>
                <a:lnTo>
                  <a:pt x="60940" y="38770"/>
                </a:lnTo>
                <a:lnTo>
                  <a:pt x="60940" y="38760"/>
                </a:lnTo>
                <a:lnTo>
                  <a:pt x="60940" y="38750"/>
                </a:lnTo>
                <a:lnTo>
                  <a:pt x="60930" y="38750"/>
                </a:lnTo>
                <a:lnTo>
                  <a:pt x="60930" y="38740"/>
                </a:lnTo>
                <a:lnTo>
                  <a:pt x="60920" y="38740"/>
                </a:lnTo>
                <a:lnTo>
                  <a:pt x="60920" y="38730"/>
                </a:lnTo>
                <a:lnTo>
                  <a:pt x="60910" y="38730"/>
                </a:lnTo>
                <a:lnTo>
                  <a:pt x="60910" y="38720"/>
                </a:lnTo>
                <a:lnTo>
                  <a:pt x="60900" y="38720"/>
                </a:lnTo>
                <a:lnTo>
                  <a:pt x="60900" y="38710"/>
                </a:lnTo>
                <a:lnTo>
                  <a:pt x="60890" y="38710"/>
                </a:lnTo>
                <a:lnTo>
                  <a:pt x="60890" y="38700"/>
                </a:lnTo>
                <a:lnTo>
                  <a:pt x="60880" y="38700"/>
                </a:lnTo>
                <a:lnTo>
                  <a:pt x="60880" y="38690"/>
                </a:lnTo>
                <a:lnTo>
                  <a:pt x="60870" y="38690"/>
                </a:lnTo>
                <a:lnTo>
                  <a:pt x="60870" y="38680"/>
                </a:lnTo>
                <a:lnTo>
                  <a:pt x="60860" y="38680"/>
                </a:lnTo>
                <a:lnTo>
                  <a:pt x="60850" y="38680"/>
                </a:lnTo>
                <a:lnTo>
                  <a:pt x="60850" y="38670"/>
                </a:lnTo>
                <a:lnTo>
                  <a:pt x="60840" y="38670"/>
                </a:lnTo>
                <a:lnTo>
                  <a:pt x="60830" y="38670"/>
                </a:lnTo>
                <a:lnTo>
                  <a:pt x="60830" y="38660"/>
                </a:lnTo>
                <a:lnTo>
                  <a:pt x="60820" y="38660"/>
                </a:lnTo>
                <a:lnTo>
                  <a:pt x="60820" y="38650"/>
                </a:lnTo>
                <a:lnTo>
                  <a:pt x="60810" y="38650"/>
                </a:lnTo>
                <a:lnTo>
                  <a:pt x="60810" y="38640"/>
                </a:lnTo>
                <a:lnTo>
                  <a:pt x="60810" y="38630"/>
                </a:lnTo>
                <a:lnTo>
                  <a:pt x="60800" y="38630"/>
                </a:lnTo>
                <a:lnTo>
                  <a:pt x="60800" y="38620"/>
                </a:lnTo>
                <a:lnTo>
                  <a:pt x="60790" y="38620"/>
                </a:lnTo>
                <a:lnTo>
                  <a:pt x="60790" y="38610"/>
                </a:lnTo>
                <a:lnTo>
                  <a:pt x="60780" y="38610"/>
                </a:lnTo>
                <a:lnTo>
                  <a:pt x="60780" y="38600"/>
                </a:lnTo>
                <a:lnTo>
                  <a:pt x="60770" y="38600"/>
                </a:lnTo>
                <a:lnTo>
                  <a:pt x="60760" y="38600"/>
                </a:lnTo>
                <a:lnTo>
                  <a:pt x="60760" y="38590"/>
                </a:lnTo>
                <a:lnTo>
                  <a:pt x="60750" y="38590"/>
                </a:lnTo>
                <a:lnTo>
                  <a:pt x="60750" y="38580"/>
                </a:lnTo>
                <a:lnTo>
                  <a:pt x="60740" y="38580"/>
                </a:lnTo>
                <a:lnTo>
                  <a:pt x="60730" y="38580"/>
                </a:lnTo>
                <a:lnTo>
                  <a:pt x="60730" y="38570"/>
                </a:lnTo>
                <a:lnTo>
                  <a:pt x="60720" y="38570"/>
                </a:lnTo>
                <a:lnTo>
                  <a:pt x="60710" y="38570"/>
                </a:lnTo>
                <a:lnTo>
                  <a:pt x="60710" y="38560"/>
                </a:lnTo>
                <a:lnTo>
                  <a:pt x="60700" y="38560"/>
                </a:lnTo>
                <a:lnTo>
                  <a:pt x="60700" y="38550"/>
                </a:lnTo>
                <a:lnTo>
                  <a:pt x="60690" y="38550"/>
                </a:lnTo>
                <a:lnTo>
                  <a:pt x="60690" y="38540"/>
                </a:lnTo>
                <a:lnTo>
                  <a:pt x="60680" y="38540"/>
                </a:lnTo>
                <a:lnTo>
                  <a:pt x="60670" y="38540"/>
                </a:lnTo>
                <a:lnTo>
                  <a:pt x="60670" y="38530"/>
                </a:lnTo>
                <a:lnTo>
                  <a:pt x="60660" y="38530"/>
                </a:lnTo>
                <a:lnTo>
                  <a:pt x="60660" y="38520"/>
                </a:lnTo>
                <a:lnTo>
                  <a:pt x="60650" y="38520"/>
                </a:lnTo>
                <a:lnTo>
                  <a:pt x="60640" y="38520"/>
                </a:lnTo>
                <a:lnTo>
                  <a:pt x="60640" y="38510"/>
                </a:lnTo>
                <a:lnTo>
                  <a:pt x="60630" y="38510"/>
                </a:lnTo>
                <a:lnTo>
                  <a:pt x="60610" y="38510"/>
                </a:lnTo>
                <a:lnTo>
                  <a:pt x="60610" y="38500"/>
                </a:lnTo>
                <a:lnTo>
                  <a:pt x="60600" y="38500"/>
                </a:lnTo>
                <a:lnTo>
                  <a:pt x="60590" y="38500"/>
                </a:lnTo>
                <a:lnTo>
                  <a:pt x="60590" y="38490"/>
                </a:lnTo>
                <a:lnTo>
                  <a:pt x="60580" y="38490"/>
                </a:lnTo>
                <a:lnTo>
                  <a:pt x="60570" y="38490"/>
                </a:lnTo>
                <a:lnTo>
                  <a:pt x="60570" y="38480"/>
                </a:lnTo>
                <a:lnTo>
                  <a:pt x="60560" y="38480"/>
                </a:lnTo>
                <a:lnTo>
                  <a:pt x="60550" y="38480"/>
                </a:lnTo>
                <a:lnTo>
                  <a:pt x="60550" y="38470"/>
                </a:lnTo>
                <a:lnTo>
                  <a:pt x="60540" y="38470"/>
                </a:lnTo>
                <a:lnTo>
                  <a:pt x="60530" y="38470"/>
                </a:lnTo>
                <a:lnTo>
                  <a:pt x="60530" y="38460"/>
                </a:lnTo>
                <a:lnTo>
                  <a:pt x="60520" y="38460"/>
                </a:lnTo>
                <a:lnTo>
                  <a:pt x="60510" y="38460"/>
                </a:lnTo>
                <a:lnTo>
                  <a:pt x="60500" y="38460"/>
                </a:lnTo>
                <a:lnTo>
                  <a:pt x="60500" y="38450"/>
                </a:lnTo>
                <a:lnTo>
                  <a:pt x="60490" y="38450"/>
                </a:lnTo>
                <a:lnTo>
                  <a:pt x="60490" y="38440"/>
                </a:lnTo>
                <a:lnTo>
                  <a:pt x="60480" y="38440"/>
                </a:lnTo>
                <a:lnTo>
                  <a:pt x="60470" y="38440"/>
                </a:lnTo>
                <a:lnTo>
                  <a:pt x="60470" y="38430"/>
                </a:lnTo>
                <a:lnTo>
                  <a:pt x="60460" y="38430"/>
                </a:lnTo>
                <a:lnTo>
                  <a:pt x="60450" y="38430"/>
                </a:lnTo>
                <a:lnTo>
                  <a:pt x="60450" y="38420"/>
                </a:lnTo>
                <a:lnTo>
                  <a:pt x="60440" y="38420"/>
                </a:lnTo>
                <a:lnTo>
                  <a:pt x="60430" y="38420"/>
                </a:lnTo>
                <a:lnTo>
                  <a:pt x="60430" y="38410"/>
                </a:lnTo>
                <a:lnTo>
                  <a:pt x="60420" y="38410"/>
                </a:lnTo>
                <a:lnTo>
                  <a:pt x="60420" y="38400"/>
                </a:lnTo>
                <a:lnTo>
                  <a:pt x="60420" y="38390"/>
                </a:lnTo>
                <a:lnTo>
                  <a:pt x="60410" y="38390"/>
                </a:lnTo>
                <a:lnTo>
                  <a:pt x="60410" y="38380"/>
                </a:lnTo>
                <a:lnTo>
                  <a:pt x="60400" y="38380"/>
                </a:lnTo>
                <a:lnTo>
                  <a:pt x="60400" y="38370"/>
                </a:lnTo>
                <a:lnTo>
                  <a:pt x="60390" y="38370"/>
                </a:lnTo>
                <a:lnTo>
                  <a:pt x="60390" y="38360"/>
                </a:lnTo>
                <a:lnTo>
                  <a:pt x="60380" y="38360"/>
                </a:lnTo>
                <a:lnTo>
                  <a:pt x="60380" y="38350"/>
                </a:lnTo>
                <a:lnTo>
                  <a:pt x="60380" y="38340"/>
                </a:lnTo>
                <a:lnTo>
                  <a:pt x="60370" y="38340"/>
                </a:lnTo>
                <a:lnTo>
                  <a:pt x="60370" y="38330"/>
                </a:lnTo>
                <a:lnTo>
                  <a:pt x="60360" y="38330"/>
                </a:lnTo>
                <a:lnTo>
                  <a:pt x="60360" y="38320"/>
                </a:lnTo>
                <a:lnTo>
                  <a:pt x="60350" y="38320"/>
                </a:lnTo>
                <a:lnTo>
                  <a:pt x="60350" y="38310"/>
                </a:lnTo>
                <a:lnTo>
                  <a:pt x="60340" y="38310"/>
                </a:lnTo>
                <a:lnTo>
                  <a:pt x="60340" y="38300"/>
                </a:lnTo>
                <a:lnTo>
                  <a:pt x="60340" y="38290"/>
                </a:lnTo>
                <a:lnTo>
                  <a:pt x="60330" y="38290"/>
                </a:lnTo>
                <a:lnTo>
                  <a:pt x="60330" y="38280"/>
                </a:lnTo>
                <a:lnTo>
                  <a:pt x="60310" y="38280"/>
                </a:lnTo>
                <a:lnTo>
                  <a:pt x="60290" y="38280"/>
                </a:lnTo>
                <a:lnTo>
                  <a:pt x="60280" y="38280"/>
                </a:lnTo>
                <a:lnTo>
                  <a:pt x="60270" y="38280"/>
                </a:lnTo>
                <a:lnTo>
                  <a:pt x="60260" y="38280"/>
                </a:lnTo>
                <a:lnTo>
                  <a:pt x="60250" y="38280"/>
                </a:lnTo>
                <a:lnTo>
                  <a:pt x="60250" y="38290"/>
                </a:lnTo>
                <a:lnTo>
                  <a:pt x="60250" y="38280"/>
                </a:lnTo>
                <a:lnTo>
                  <a:pt x="60240" y="38280"/>
                </a:lnTo>
                <a:lnTo>
                  <a:pt x="60240" y="38290"/>
                </a:lnTo>
                <a:lnTo>
                  <a:pt x="60240" y="38280"/>
                </a:lnTo>
                <a:lnTo>
                  <a:pt x="60230" y="38280"/>
                </a:lnTo>
                <a:lnTo>
                  <a:pt x="60230" y="38290"/>
                </a:lnTo>
                <a:lnTo>
                  <a:pt x="60220" y="38290"/>
                </a:lnTo>
                <a:lnTo>
                  <a:pt x="60220" y="38280"/>
                </a:lnTo>
                <a:lnTo>
                  <a:pt x="60220" y="38290"/>
                </a:lnTo>
                <a:lnTo>
                  <a:pt x="60200" y="38290"/>
                </a:lnTo>
                <a:lnTo>
                  <a:pt x="60190" y="38290"/>
                </a:lnTo>
                <a:lnTo>
                  <a:pt x="60180" y="38290"/>
                </a:lnTo>
                <a:lnTo>
                  <a:pt x="60180" y="38300"/>
                </a:lnTo>
                <a:lnTo>
                  <a:pt x="60160" y="38300"/>
                </a:lnTo>
                <a:lnTo>
                  <a:pt x="60140" y="38300"/>
                </a:lnTo>
                <a:lnTo>
                  <a:pt x="60140" y="38310"/>
                </a:lnTo>
                <a:lnTo>
                  <a:pt x="60130" y="38310"/>
                </a:lnTo>
                <a:lnTo>
                  <a:pt x="60130" y="38320"/>
                </a:lnTo>
                <a:lnTo>
                  <a:pt x="60120" y="38320"/>
                </a:lnTo>
                <a:lnTo>
                  <a:pt x="60110" y="38320"/>
                </a:lnTo>
                <a:lnTo>
                  <a:pt x="60100" y="38320"/>
                </a:lnTo>
                <a:lnTo>
                  <a:pt x="60100" y="38330"/>
                </a:lnTo>
                <a:lnTo>
                  <a:pt x="60100" y="38320"/>
                </a:lnTo>
                <a:lnTo>
                  <a:pt x="60090" y="38320"/>
                </a:lnTo>
                <a:lnTo>
                  <a:pt x="60090" y="38330"/>
                </a:lnTo>
                <a:lnTo>
                  <a:pt x="60080" y="38330"/>
                </a:lnTo>
                <a:lnTo>
                  <a:pt x="60080" y="38340"/>
                </a:lnTo>
                <a:lnTo>
                  <a:pt x="60070" y="38340"/>
                </a:lnTo>
                <a:lnTo>
                  <a:pt x="60070" y="38350"/>
                </a:lnTo>
                <a:lnTo>
                  <a:pt x="60060" y="38350"/>
                </a:lnTo>
                <a:lnTo>
                  <a:pt x="60060" y="38360"/>
                </a:lnTo>
                <a:lnTo>
                  <a:pt x="60050" y="38360"/>
                </a:lnTo>
                <a:lnTo>
                  <a:pt x="60040" y="38360"/>
                </a:lnTo>
                <a:lnTo>
                  <a:pt x="60040" y="38350"/>
                </a:lnTo>
                <a:lnTo>
                  <a:pt x="60030" y="38350"/>
                </a:lnTo>
                <a:lnTo>
                  <a:pt x="60030" y="38340"/>
                </a:lnTo>
                <a:lnTo>
                  <a:pt x="60030" y="38320"/>
                </a:lnTo>
                <a:lnTo>
                  <a:pt x="60020" y="38320"/>
                </a:lnTo>
                <a:lnTo>
                  <a:pt x="60030" y="38320"/>
                </a:lnTo>
                <a:lnTo>
                  <a:pt x="60030" y="38290"/>
                </a:lnTo>
                <a:lnTo>
                  <a:pt x="60030" y="38280"/>
                </a:lnTo>
                <a:lnTo>
                  <a:pt x="60030" y="38270"/>
                </a:lnTo>
                <a:lnTo>
                  <a:pt x="60040" y="38270"/>
                </a:lnTo>
                <a:lnTo>
                  <a:pt x="60040" y="38260"/>
                </a:lnTo>
                <a:lnTo>
                  <a:pt x="60040" y="38210"/>
                </a:lnTo>
                <a:lnTo>
                  <a:pt x="60040" y="38200"/>
                </a:lnTo>
                <a:lnTo>
                  <a:pt x="60040" y="38190"/>
                </a:lnTo>
                <a:lnTo>
                  <a:pt x="60040" y="38140"/>
                </a:lnTo>
                <a:lnTo>
                  <a:pt x="60030" y="38140"/>
                </a:lnTo>
                <a:lnTo>
                  <a:pt x="60030" y="38130"/>
                </a:lnTo>
                <a:lnTo>
                  <a:pt x="60020" y="38130"/>
                </a:lnTo>
                <a:lnTo>
                  <a:pt x="60020" y="38120"/>
                </a:lnTo>
                <a:lnTo>
                  <a:pt x="60020" y="38110"/>
                </a:lnTo>
                <a:lnTo>
                  <a:pt x="60010" y="38110"/>
                </a:lnTo>
                <a:lnTo>
                  <a:pt x="60010" y="38100"/>
                </a:lnTo>
                <a:lnTo>
                  <a:pt x="60010" y="38090"/>
                </a:lnTo>
                <a:lnTo>
                  <a:pt x="60000" y="38090"/>
                </a:lnTo>
                <a:lnTo>
                  <a:pt x="60000" y="38080"/>
                </a:lnTo>
                <a:lnTo>
                  <a:pt x="60000" y="38070"/>
                </a:lnTo>
                <a:lnTo>
                  <a:pt x="59990" y="38070"/>
                </a:lnTo>
                <a:lnTo>
                  <a:pt x="59990" y="38060"/>
                </a:lnTo>
                <a:lnTo>
                  <a:pt x="59980" y="38060"/>
                </a:lnTo>
                <a:lnTo>
                  <a:pt x="59980" y="38050"/>
                </a:lnTo>
                <a:lnTo>
                  <a:pt x="59970" y="38050"/>
                </a:lnTo>
                <a:lnTo>
                  <a:pt x="59970" y="38040"/>
                </a:lnTo>
                <a:lnTo>
                  <a:pt x="59970" y="38030"/>
                </a:lnTo>
                <a:lnTo>
                  <a:pt x="59960" y="38030"/>
                </a:lnTo>
                <a:lnTo>
                  <a:pt x="59960" y="38020"/>
                </a:lnTo>
                <a:lnTo>
                  <a:pt x="59950" y="38020"/>
                </a:lnTo>
                <a:lnTo>
                  <a:pt x="59940" y="38020"/>
                </a:lnTo>
                <a:lnTo>
                  <a:pt x="59940" y="38010"/>
                </a:lnTo>
                <a:lnTo>
                  <a:pt x="59930" y="38010"/>
                </a:lnTo>
                <a:lnTo>
                  <a:pt x="59930" y="38000"/>
                </a:lnTo>
                <a:lnTo>
                  <a:pt x="59920" y="38000"/>
                </a:lnTo>
                <a:lnTo>
                  <a:pt x="59920" y="38010"/>
                </a:lnTo>
                <a:lnTo>
                  <a:pt x="59900" y="38010"/>
                </a:lnTo>
                <a:lnTo>
                  <a:pt x="59900" y="38000"/>
                </a:lnTo>
                <a:lnTo>
                  <a:pt x="59890" y="38000"/>
                </a:lnTo>
                <a:lnTo>
                  <a:pt x="59890" y="37990"/>
                </a:lnTo>
                <a:lnTo>
                  <a:pt x="59880" y="37990"/>
                </a:lnTo>
                <a:lnTo>
                  <a:pt x="59870" y="37990"/>
                </a:lnTo>
                <a:lnTo>
                  <a:pt x="59850" y="37990"/>
                </a:lnTo>
                <a:lnTo>
                  <a:pt x="59840" y="37990"/>
                </a:lnTo>
                <a:lnTo>
                  <a:pt x="59840" y="37980"/>
                </a:lnTo>
                <a:lnTo>
                  <a:pt x="59830" y="37980"/>
                </a:lnTo>
                <a:lnTo>
                  <a:pt x="59820" y="37980"/>
                </a:lnTo>
                <a:lnTo>
                  <a:pt x="59820" y="37970"/>
                </a:lnTo>
                <a:lnTo>
                  <a:pt x="59810" y="37970"/>
                </a:lnTo>
                <a:lnTo>
                  <a:pt x="59810" y="37960"/>
                </a:lnTo>
                <a:lnTo>
                  <a:pt x="59800" y="37960"/>
                </a:lnTo>
                <a:lnTo>
                  <a:pt x="59800" y="37950"/>
                </a:lnTo>
                <a:lnTo>
                  <a:pt x="59800" y="37940"/>
                </a:lnTo>
                <a:lnTo>
                  <a:pt x="59800" y="37930"/>
                </a:lnTo>
                <a:lnTo>
                  <a:pt x="59780" y="37930"/>
                </a:lnTo>
                <a:lnTo>
                  <a:pt x="59770" y="37930"/>
                </a:lnTo>
                <a:lnTo>
                  <a:pt x="59770" y="37920"/>
                </a:lnTo>
                <a:lnTo>
                  <a:pt x="59760" y="37920"/>
                </a:lnTo>
                <a:lnTo>
                  <a:pt x="59750" y="37920"/>
                </a:lnTo>
                <a:lnTo>
                  <a:pt x="59740" y="37920"/>
                </a:lnTo>
                <a:lnTo>
                  <a:pt x="59740" y="37910"/>
                </a:lnTo>
                <a:lnTo>
                  <a:pt x="59740" y="37900"/>
                </a:lnTo>
                <a:lnTo>
                  <a:pt x="59750" y="37900"/>
                </a:lnTo>
                <a:lnTo>
                  <a:pt x="59750" y="37860"/>
                </a:lnTo>
                <a:lnTo>
                  <a:pt x="59750" y="37850"/>
                </a:lnTo>
                <a:lnTo>
                  <a:pt x="59760" y="37850"/>
                </a:lnTo>
                <a:lnTo>
                  <a:pt x="59760" y="37840"/>
                </a:lnTo>
                <a:lnTo>
                  <a:pt x="59770" y="37840"/>
                </a:lnTo>
                <a:lnTo>
                  <a:pt x="59770" y="37850"/>
                </a:lnTo>
                <a:lnTo>
                  <a:pt x="59790" y="37850"/>
                </a:lnTo>
                <a:lnTo>
                  <a:pt x="59820" y="37850"/>
                </a:lnTo>
                <a:lnTo>
                  <a:pt x="59870" y="37850"/>
                </a:lnTo>
                <a:lnTo>
                  <a:pt x="59900" y="37850"/>
                </a:lnTo>
                <a:lnTo>
                  <a:pt x="59910" y="37850"/>
                </a:lnTo>
                <a:lnTo>
                  <a:pt x="59910" y="37860"/>
                </a:lnTo>
                <a:lnTo>
                  <a:pt x="59930" y="37860"/>
                </a:lnTo>
                <a:lnTo>
                  <a:pt x="59950" y="37860"/>
                </a:lnTo>
                <a:lnTo>
                  <a:pt x="59950" y="37870"/>
                </a:lnTo>
                <a:lnTo>
                  <a:pt x="59950" y="37860"/>
                </a:lnTo>
                <a:lnTo>
                  <a:pt x="59970" y="37860"/>
                </a:lnTo>
                <a:lnTo>
                  <a:pt x="59980" y="37860"/>
                </a:lnTo>
                <a:lnTo>
                  <a:pt x="59980" y="37850"/>
                </a:lnTo>
                <a:lnTo>
                  <a:pt x="59990" y="37850"/>
                </a:lnTo>
                <a:lnTo>
                  <a:pt x="60000" y="37850"/>
                </a:lnTo>
                <a:lnTo>
                  <a:pt x="60000" y="37840"/>
                </a:lnTo>
                <a:lnTo>
                  <a:pt x="60010" y="37840"/>
                </a:lnTo>
                <a:lnTo>
                  <a:pt x="60030" y="37840"/>
                </a:lnTo>
                <a:lnTo>
                  <a:pt x="60030" y="37830"/>
                </a:lnTo>
                <a:lnTo>
                  <a:pt x="60040" y="37830"/>
                </a:lnTo>
                <a:lnTo>
                  <a:pt x="60050" y="37830"/>
                </a:lnTo>
                <a:lnTo>
                  <a:pt x="60050" y="37820"/>
                </a:lnTo>
                <a:lnTo>
                  <a:pt x="60060" y="37820"/>
                </a:lnTo>
                <a:lnTo>
                  <a:pt x="60070" y="37820"/>
                </a:lnTo>
                <a:lnTo>
                  <a:pt x="60080" y="37820"/>
                </a:lnTo>
                <a:lnTo>
                  <a:pt x="60080" y="37810"/>
                </a:lnTo>
                <a:lnTo>
                  <a:pt x="60090" y="37810"/>
                </a:lnTo>
                <a:lnTo>
                  <a:pt x="60090" y="37800"/>
                </a:lnTo>
                <a:lnTo>
                  <a:pt x="60100" y="37800"/>
                </a:lnTo>
                <a:lnTo>
                  <a:pt x="60100" y="37790"/>
                </a:lnTo>
                <a:lnTo>
                  <a:pt x="60110" y="37790"/>
                </a:lnTo>
                <a:lnTo>
                  <a:pt x="60120" y="37790"/>
                </a:lnTo>
                <a:lnTo>
                  <a:pt x="60130" y="37790"/>
                </a:lnTo>
                <a:lnTo>
                  <a:pt x="60130" y="37780"/>
                </a:lnTo>
                <a:lnTo>
                  <a:pt x="60140" y="37780"/>
                </a:lnTo>
                <a:lnTo>
                  <a:pt x="60140" y="37770"/>
                </a:lnTo>
                <a:lnTo>
                  <a:pt x="60140" y="37760"/>
                </a:lnTo>
                <a:lnTo>
                  <a:pt x="60150" y="37760"/>
                </a:lnTo>
                <a:lnTo>
                  <a:pt x="60150" y="37750"/>
                </a:lnTo>
                <a:lnTo>
                  <a:pt x="60170" y="37750"/>
                </a:lnTo>
                <a:lnTo>
                  <a:pt x="60170" y="37740"/>
                </a:lnTo>
                <a:lnTo>
                  <a:pt x="60180" y="37740"/>
                </a:lnTo>
                <a:lnTo>
                  <a:pt x="60180" y="37730"/>
                </a:lnTo>
                <a:lnTo>
                  <a:pt x="60190" y="37730"/>
                </a:lnTo>
                <a:lnTo>
                  <a:pt x="60190" y="37720"/>
                </a:lnTo>
                <a:lnTo>
                  <a:pt x="60200" y="37720"/>
                </a:lnTo>
                <a:lnTo>
                  <a:pt x="60200" y="37710"/>
                </a:lnTo>
                <a:lnTo>
                  <a:pt x="60200" y="37700"/>
                </a:lnTo>
                <a:lnTo>
                  <a:pt x="60210" y="37700"/>
                </a:lnTo>
                <a:lnTo>
                  <a:pt x="60200" y="37700"/>
                </a:lnTo>
                <a:lnTo>
                  <a:pt x="60200" y="37690"/>
                </a:lnTo>
                <a:lnTo>
                  <a:pt x="60200" y="37680"/>
                </a:lnTo>
                <a:lnTo>
                  <a:pt x="60210" y="37680"/>
                </a:lnTo>
                <a:lnTo>
                  <a:pt x="60210" y="37670"/>
                </a:lnTo>
                <a:lnTo>
                  <a:pt x="60210" y="37660"/>
                </a:lnTo>
                <a:lnTo>
                  <a:pt x="60220" y="37660"/>
                </a:lnTo>
                <a:lnTo>
                  <a:pt x="60250" y="37660"/>
                </a:lnTo>
                <a:lnTo>
                  <a:pt x="60260" y="37660"/>
                </a:lnTo>
                <a:lnTo>
                  <a:pt x="60260" y="37650"/>
                </a:lnTo>
                <a:lnTo>
                  <a:pt x="60270" y="37650"/>
                </a:lnTo>
                <a:lnTo>
                  <a:pt x="60280" y="37650"/>
                </a:lnTo>
                <a:lnTo>
                  <a:pt x="60280" y="37640"/>
                </a:lnTo>
                <a:lnTo>
                  <a:pt x="60300" y="37640"/>
                </a:lnTo>
                <a:lnTo>
                  <a:pt x="60310" y="37640"/>
                </a:lnTo>
                <a:lnTo>
                  <a:pt x="60310" y="37630"/>
                </a:lnTo>
                <a:lnTo>
                  <a:pt x="60320" y="37630"/>
                </a:lnTo>
                <a:lnTo>
                  <a:pt x="60320" y="37640"/>
                </a:lnTo>
                <a:lnTo>
                  <a:pt x="60330" y="37640"/>
                </a:lnTo>
                <a:lnTo>
                  <a:pt x="60330" y="37630"/>
                </a:lnTo>
                <a:lnTo>
                  <a:pt x="60340" y="37630"/>
                </a:lnTo>
                <a:lnTo>
                  <a:pt x="60350" y="37630"/>
                </a:lnTo>
                <a:lnTo>
                  <a:pt x="60360" y="37630"/>
                </a:lnTo>
                <a:lnTo>
                  <a:pt x="60390" y="37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