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Black Point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Black Point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5260" y="49150"/>
                </a:moveTo>
                <a:lnTo>
                  <a:pt x="55270" y="49150"/>
                </a:lnTo>
                <a:lnTo>
                  <a:pt x="55270" y="49160"/>
                </a:lnTo>
                <a:lnTo>
                  <a:pt x="55280" y="49160"/>
                </a:lnTo>
                <a:lnTo>
                  <a:pt x="55270" y="49160"/>
                </a:lnTo>
                <a:lnTo>
                  <a:pt x="55270" y="49170"/>
                </a:lnTo>
                <a:lnTo>
                  <a:pt x="55260" y="49170"/>
                </a:lnTo>
                <a:lnTo>
                  <a:pt x="55260" y="49160"/>
                </a:lnTo>
                <a:lnTo>
                  <a:pt x="55250" y="49170"/>
                </a:lnTo>
                <a:lnTo>
                  <a:pt x="55250" y="49160"/>
                </a:lnTo>
                <a:lnTo>
                  <a:pt x="55240" y="49160"/>
                </a:lnTo>
                <a:lnTo>
                  <a:pt x="55240" y="49150"/>
                </a:lnTo>
                <a:lnTo>
                  <a:pt x="55250" y="49150"/>
                </a:lnTo>
                <a:lnTo>
                  <a:pt x="55260" y="49150"/>
                </a:lnTo>
                <a:close/>
                <a:moveTo>
                  <a:pt x="55230" y="49110"/>
                </a:moveTo>
                <a:lnTo>
                  <a:pt x="55240" y="49110"/>
                </a:lnTo>
                <a:lnTo>
                  <a:pt x="55240" y="49120"/>
                </a:lnTo>
                <a:lnTo>
                  <a:pt x="55270" y="49120"/>
                </a:lnTo>
                <a:lnTo>
                  <a:pt x="55270" y="49130"/>
                </a:lnTo>
                <a:lnTo>
                  <a:pt x="55270" y="49140"/>
                </a:lnTo>
                <a:lnTo>
                  <a:pt x="55260" y="49140"/>
                </a:lnTo>
                <a:lnTo>
                  <a:pt x="55250" y="49140"/>
                </a:lnTo>
                <a:lnTo>
                  <a:pt x="55240" y="49140"/>
                </a:lnTo>
                <a:lnTo>
                  <a:pt x="55220" y="49140"/>
                </a:lnTo>
                <a:lnTo>
                  <a:pt x="55220" y="49130"/>
                </a:lnTo>
                <a:lnTo>
                  <a:pt x="55220" y="49120"/>
                </a:lnTo>
                <a:lnTo>
                  <a:pt x="55220" y="49110"/>
                </a:lnTo>
                <a:lnTo>
                  <a:pt x="55230" y="49110"/>
                </a:lnTo>
                <a:lnTo>
                  <a:pt x="55230" y="49100"/>
                </a:lnTo>
                <a:lnTo>
                  <a:pt x="55230" y="49110"/>
                </a:lnTo>
                <a:close/>
                <a:moveTo>
                  <a:pt x="55300" y="49100"/>
                </a:moveTo>
                <a:lnTo>
                  <a:pt x="55300" y="49110"/>
                </a:lnTo>
                <a:lnTo>
                  <a:pt x="55310" y="49110"/>
                </a:lnTo>
                <a:lnTo>
                  <a:pt x="55310" y="49120"/>
                </a:lnTo>
                <a:lnTo>
                  <a:pt x="55320" y="49120"/>
                </a:lnTo>
                <a:lnTo>
                  <a:pt x="55330" y="49120"/>
                </a:lnTo>
                <a:lnTo>
                  <a:pt x="55330" y="49130"/>
                </a:lnTo>
                <a:lnTo>
                  <a:pt x="55340" y="49130"/>
                </a:lnTo>
                <a:lnTo>
                  <a:pt x="55330" y="49130"/>
                </a:lnTo>
                <a:lnTo>
                  <a:pt x="55330" y="49140"/>
                </a:lnTo>
                <a:lnTo>
                  <a:pt x="55310" y="49140"/>
                </a:lnTo>
                <a:lnTo>
                  <a:pt x="55310" y="49130"/>
                </a:lnTo>
                <a:lnTo>
                  <a:pt x="55300" y="49130"/>
                </a:lnTo>
                <a:lnTo>
                  <a:pt x="55290" y="49130"/>
                </a:lnTo>
                <a:lnTo>
                  <a:pt x="55290" y="49120"/>
                </a:lnTo>
                <a:lnTo>
                  <a:pt x="55290" y="49100"/>
                </a:lnTo>
                <a:lnTo>
                  <a:pt x="55290" y="49110"/>
                </a:lnTo>
                <a:lnTo>
                  <a:pt x="55290" y="49100"/>
                </a:lnTo>
                <a:lnTo>
                  <a:pt x="55300" y="49100"/>
                </a:lnTo>
                <a:close/>
                <a:moveTo>
                  <a:pt x="55180" y="49060"/>
                </a:moveTo>
                <a:lnTo>
                  <a:pt x="55180" y="49070"/>
                </a:lnTo>
                <a:lnTo>
                  <a:pt x="55180" y="49080"/>
                </a:lnTo>
                <a:lnTo>
                  <a:pt x="55180" y="49090"/>
                </a:lnTo>
                <a:lnTo>
                  <a:pt x="55170" y="49090"/>
                </a:lnTo>
                <a:lnTo>
                  <a:pt x="55170" y="49100"/>
                </a:lnTo>
                <a:lnTo>
                  <a:pt x="55150" y="49100"/>
                </a:lnTo>
                <a:lnTo>
                  <a:pt x="55140" y="49100"/>
                </a:lnTo>
                <a:lnTo>
                  <a:pt x="55140" y="49090"/>
                </a:lnTo>
                <a:lnTo>
                  <a:pt x="55140" y="49080"/>
                </a:lnTo>
                <a:lnTo>
                  <a:pt x="55150" y="49080"/>
                </a:lnTo>
                <a:lnTo>
                  <a:pt x="55150" y="49070"/>
                </a:lnTo>
                <a:lnTo>
                  <a:pt x="55160" y="49070"/>
                </a:lnTo>
                <a:lnTo>
                  <a:pt x="55160" y="49060"/>
                </a:lnTo>
                <a:lnTo>
                  <a:pt x="55170" y="49060"/>
                </a:lnTo>
                <a:lnTo>
                  <a:pt x="55180" y="49060"/>
                </a:lnTo>
                <a:close/>
                <a:moveTo>
                  <a:pt x="54410" y="49020"/>
                </a:moveTo>
                <a:lnTo>
                  <a:pt x="54420" y="49020"/>
                </a:lnTo>
                <a:lnTo>
                  <a:pt x="54420" y="49030"/>
                </a:lnTo>
                <a:lnTo>
                  <a:pt x="54420" y="49040"/>
                </a:lnTo>
                <a:lnTo>
                  <a:pt x="54420" y="49050"/>
                </a:lnTo>
                <a:lnTo>
                  <a:pt x="54430" y="49050"/>
                </a:lnTo>
                <a:lnTo>
                  <a:pt x="54430" y="49060"/>
                </a:lnTo>
                <a:lnTo>
                  <a:pt x="54420" y="49060"/>
                </a:lnTo>
                <a:lnTo>
                  <a:pt x="54410" y="49060"/>
                </a:lnTo>
                <a:lnTo>
                  <a:pt x="54410" y="49050"/>
                </a:lnTo>
                <a:lnTo>
                  <a:pt x="54410" y="49040"/>
                </a:lnTo>
                <a:lnTo>
                  <a:pt x="54400" y="49040"/>
                </a:lnTo>
                <a:lnTo>
                  <a:pt x="54400" y="49020"/>
                </a:lnTo>
                <a:lnTo>
                  <a:pt x="54410" y="49020"/>
                </a:lnTo>
                <a:close/>
                <a:moveTo>
                  <a:pt x="54840" y="49010"/>
                </a:moveTo>
                <a:lnTo>
                  <a:pt x="54840" y="49020"/>
                </a:lnTo>
                <a:lnTo>
                  <a:pt x="54850" y="49020"/>
                </a:lnTo>
                <a:lnTo>
                  <a:pt x="54850" y="49030"/>
                </a:lnTo>
                <a:lnTo>
                  <a:pt x="54860" y="49030"/>
                </a:lnTo>
                <a:lnTo>
                  <a:pt x="54870" y="49030"/>
                </a:lnTo>
                <a:lnTo>
                  <a:pt x="54870" y="49040"/>
                </a:lnTo>
                <a:lnTo>
                  <a:pt x="54880" y="49040"/>
                </a:lnTo>
                <a:lnTo>
                  <a:pt x="54890" y="49040"/>
                </a:lnTo>
                <a:lnTo>
                  <a:pt x="54890" y="49050"/>
                </a:lnTo>
                <a:lnTo>
                  <a:pt x="54890" y="49060"/>
                </a:lnTo>
                <a:lnTo>
                  <a:pt x="54900" y="49060"/>
                </a:lnTo>
                <a:lnTo>
                  <a:pt x="54900" y="49070"/>
                </a:lnTo>
                <a:lnTo>
                  <a:pt x="54910" y="49070"/>
                </a:lnTo>
                <a:lnTo>
                  <a:pt x="54910" y="49080"/>
                </a:lnTo>
                <a:lnTo>
                  <a:pt x="54920" y="49080"/>
                </a:lnTo>
                <a:lnTo>
                  <a:pt x="54930" y="49080"/>
                </a:lnTo>
                <a:lnTo>
                  <a:pt x="54930" y="49090"/>
                </a:lnTo>
                <a:lnTo>
                  <a:pt x="54940" y="49090"/>
                </a:lnTo>
                <a:lnTo>
                  <a:pt x="54940" y="49100"/>
                </a:lnTo>
                <a:lnTo>
                  <a:pt x="54950" y="49100"/>
                </a:lnTo>
                <a:lnTo>
                  <a:pt x="54940" y="49100"/>
                </a:lnTo>
                <a:lnTo>
                  <a:pt x="54920" y="49100"/>
                </a:lnTo>
                <a:lnTo>
                  <a:pt x="54920" y="49090"/>
                </a:lnTo>
                <a:lnTo>
                  <a:pt x="54910" y="49090"/>
                </a:lnTo>
                <a:lnTo>
                  <a:pt x="54900" y="49090"/>
                </a:lnTo>
                <a:lnTo>
                  <a:pt x="54910" y="49090"/>
                </a:lnTo>
                <a:lnTo>
                  <a:pt x="54900" y="49090"/>
                </a:lnTo>
                <a:lnTo>
                  <a:pt x="54900" y="49080"/>
                </a:lnTo>
                <a:lnTo>
                  <a:pt x="54900" y="49070"/>
                </a:lnTo>
                <a:lnTo>
                  <a:pt x="54890" y="49070"/>
                </a:lnTo>
                <a:lnTo>
                  <a:pt x="54880" y="49070"/>
                </a:lnTo>
                <a:lnTo>
                  <a:pt x="54880" y="49060"/>
                </a:lnTo>
                <a:lnTo>
                  <a:pt x="54870" y="49060"/>
                </a:lnTo>
                <a:lnTo>
                  <a:pt x="54860" y="49060"/>
                </a:lnTo>
                <a:lnTo>
                  <a:pt x="54860" y="49050"/>
                </a:lnTo>
                <a:lnTo>
                  <a:pt x="54850" y="49050"/>
                </a:lnTo>
                <a:lnTo>
                  <a:pt x="54840" y="49050"/>
                </a:lnTo>
                <a:lnTo>
                  <a:pt x="54840" y="49040"/>
                </a:lnTo>
                <a:lnTo>
                  <a:pt x="54830" y="49040"/>
                </a:lnTo>
                <a:lnTo>
                  <a:pt x="54830" y="49030"/>
                </a:lnTo>
                <a:lnTo>
                  <a:pt x="54830" y="49010"/>
                </a:lnTo>
                <a:lnTo>
                  <a:pt x="54840" y="49010"/>
                </a:lnTo>
                <a:close/>
                <a:moveTo>
                  <a:pt x="54800" y="48970"/>
                </a:moveTo>
                <a:lnTo>
                  <a:pt x="54800" y="48980"/>
                </a:lnTo>
                <a:lnTo>
                  <a:pt x="54800" y="48990"/>
                </a:lnTo>
                <a:lnTo>
                  <a:pt x="54790" y="48990"/>
                </a:lnTo>
                <a:lnTo>
                  <a:pt x="54780" y="48990"/>
                </a:lnTo>
                <a:lnTo>
                  <a:pt x="54780" y="49000"/>
                </a:lnTo>
                <a:lnTo>
                  <a:pt x="54770" y="49010"/>
                </a:lnTo>
                <a:lnTo>
                  <a:pt x="54770" y="49000"/>
                </a:lnTo>
                <a:lnTo>
                  <a:pt x="54760" y="49000"/>
                </a:lnTo>
                <a:lnTo>
                  <a:pt x="54760" y="48980"/>
                </a:lnTo>
                <a:lnTo>
                  <a:pt x="54770" y="48980"/>
                </a:lnTo>
                <a:lnTo>
                  <a:pt x="54770" y="48970"/>
                </a:lnTo>
                <a:lnTo>
                  <a:pt x="54780" y="48970"/>
                </a:lnTo>
                <a:lnTo>
                  <a:pt x="54770" y="48970"/>
                </a:lnTo>
                <a:lnTo>
                  <a:pt x="54780" y="48970"/>
                </a:lnTo>
                <a:lnTo>
                  <a:pt x="54800" y="48970"/>
                </a:lnTo>
                <a:close/>
                <a:moveTo>
                  <a:pt x="54390" y="48920"/>
                </a:moveTo>
                <a:lnTo>
                  <a:pt x="54400" y="48920"/>
                </a:lnTo>
                <a:lnTo>
                  <a:pt x="54400" y="48930"/>
                </a:lnTo>
                <a:lnTo>
                  <a:pt x="54400" y="48940"/>
                </a:lnTo>
                <a:lnTo>
                  <a:pt x="54400" y="48960"/>
                </a:lnTo>
                <a:lnTo>
                  <a:pt x="54400" y="48970"/>
                </a:lnTo>
                <a:lnTo>
                  <a:pt x="54390" y="48970"/>
                </a:lnTo>
                <a:lnTo>
                  <a:pt x="54390" y="48960"/>
                </a:lnTo>
                <a:lnTo>
                  <a:pt x="54390" y="48950"/>
                </a:lnTo>
                <a:lnTo>
                  <a:pt x="54380" y="48950"/>
                </a:lnTo>
                <a:lnTo>
                  <a:pt x="54380" y="48930"/>
                </a:lnTo>
                <a:lnTo>
                  <a:pt x="54370" y="48930"/>
                </a:lnTo>
                <a:lnTo>
                  <a:pt x="54370" y="48920"/>
                </a:lnTo>
                <a:lnTo>
                  <a:pt x="54380" y="48920"/>
                </a:lnTo>
                <a:lnTo>
                  <a:pt x="54390" y="48920"/>
                </a:lnTo>
                <a:close/>
                <a:moveTo>
                  <a:pt x="55050" y="48900"/>
                </a:moveTo>
                <a:lnTo>
                  <a:pt x="55050" y="48920"/>
                </a:lnTo>
                <a:lnTo>
                  <a:pt x="55060" y="48920"/>
                </a:lnTo>
                <a:lnTo>
                  <a:pt x="55060" y="48930"/>
                </a:lnTo>
                <a:lnTo>
                  <a:pt x="55070" y="48930"/>
                </a:lnTo>
                <a:lnTo>
                  <a:pt x="55070" y="48950"/>
                </a:lnTo>
                <a:lnTo>
                  <a:pt x="55080" y="48950"/>
                </a:lnTo>
                <a:lnTo>
                  <a:pt x="55070" y="48950"/>
                </a:lnTo>
                <a:lnTo>
                  <a:pt x="55070" y="48960"/>
                </a:lnTo>
                <a:lnTo>
                  <a:pt x="55080" y="48960"/>
                </a:lnTo>
                <a:lnTo>
                  <a:pt x="55070" y="48960"/>
                </a:lnTo>
                <a:lnTo>
                  <a:pt x="55070" y="48970"/>
                </a:lnTo>
                <a:lnTo>
                  <a:pt x="55080" y="48970"/>
                </a:lnTo>
                <a:lnTo>
                  <a:pt x="55070" y="48970"/>
                </a:lnTo>
                <a:lnTo>
                  <a:pt x="55080" y="48970"/>
                </a:lnTo>
                <a:lnTo>
                  <a:pt x="55080" y="48980"/>
                </a:lnTo>
                <a:lnTo>
                  <a:pt x="55080" y="48990"/>
                </a:lnTo>
                <a:lnTo>
                  <a:pt x="55090" y="48990"/>
                </a:lnTo>
                <a:lnTo>
                  <a:pt x="55090" y="49000"/>
                </a:lnTo>
                <a:lnTo>
                  <a:pt x="55110" y="49000"/>
                </a:lnTo>
                <a:lnTo>
                  <a:pt x="55110" y="49010"/>
                </a:lnTo>
                <a:lnTo>
                  <a:pt x="55100" y="49010"/>
                </a:lnTo>
                <a:lnTo>
                  <a:pt x="55100" y="49020"/>
                </a:lnTo>
                <a:lnTo>
                  <a:pt x="55100" y="49030"/>
                </a:lnTo>
                <a:lnTo>
                  <a:pt x="55090" y="49030"/>
                </a:lnTo>
                <a:lnTo>
                  <a:pt x="55090" y="49040"/>
                </a:lnTo>
                <a:lnTo>
                  <a:pt x="55080" y="49040"/>
                </a:lnTo>
                <a:lnTo>
                  <a:pt x="55080" y="49030"/>
                </a:lnTo>
                <a:lnTo>
                  <a:pt x="55070" y="49030"/>
                </a:lnTo>
                <a:lnTo>
                  <a:pt x="55070" y="49040"/>
                </a:lnTo>
                <a:lnTo>
                  <a:pt x="55060" y="49040"/>
                </a:lnTo>
                <a:lnTo>
                  <a:pt x="55060" y="49060"/>
                </a:lnTo>
                <a:lnTo>
                  <a:pt x="55070" y="49060"/>
                </a:lnTo>
                <a:lnTo>
                  <a:pt x="55070" y="49070"/>
                </a:lnTo>
                <a:lnTo>
                  <a:pt x="55080" y="49070"/>
                </a:lnTo>
                <a:lnTo>
                  <a:pt x="55080" y="49080"/>
                </a:lnTo>
                <a:lnTo>
                  <a:pt x="55110" y="49080"/>
                </a:lnTo>
                <a:lnTo>
                  <a:pt x="55100" y="49080"/>
                </a:lnTo>
                <a:lnTo>
                  <a:pt x="55100" y="49090"/>
                </a:lnTo>
                <a:lnTo>
                  <a:pt x="55100" y="49100"/>
                </a:lnTo>
                <a:lnTo>
                  <a:pt x="55090" y="49100"/>
                </a:lnTo>
                <a:lnTo>
                  <a:pt x="55070" y="49100"/>
                </a:lnTo>
                <a:lnTo>
                  <a:pt x="55070" y="49110"/>
                </a:lnTo>
                <a:lnTo>
                  <a:pt x="55060" y="49110"/>
                </a:lnTo>
                <a:lnTo>
                  <a:pt x="55060" y="49120"/>
                </a:lnTo>
                <a:lnTo>
                  <a:pt x="55050" y="49120"/>
                </a:lnTo>
                <a:lnTo>
                  <a:pt x="55060" y="49110"/>
                </a:lnTo>
                <a:lnTo>
                  <a:pt x="55040" y="49110"/>
                </a:lnTo>
                <a:lnTo>
                  <a:pt x="55040" y="49120"/>
                </a:lnTo>
                <a:lnTo>
                  <a:pt x="55030" y="49120"/>
                </a:lnTo>
                <a:lnTo>
                  <a:pt x="55020" y="49120"/>
                </a:lnTo>
                <a:lnTo>
                  <a:pt x="55010" y="49120"/>
                </a:lnTo>
                <a:lnTo>
                  <a:pt x="54990" y="49120"/>
                </a:lnTo>
                <a:lnTo>
                  <a:pt x="54990" y="49110"/>
                </a:lnTo>
                <a:lnTo>
                  <a:pt x="54960" y="49110"/>
                </a:lnTo>
                <a:lnTo>
                  <a:pt x="54960" y="49120"/>
                </a:lnTo>
                <a:lnTo>
                  <a:pt x="54960" y="49110"/>
                </a:lnTo>
                <a:lnTo>
                  <a:pt x="54950" y="49110"/>
                </a:lnTo>
                <a:lnTo>
                  <a:pt x="54950" y="49100"/>
                </a:lnTo>
                <a:lnTo>
                  <a:pt x="54950" y="49090"/>
                </a:lnTo>
                <a:lnTo>
                  <a:pt x="54950" y="49080"/>
                </a:lnTo>
                <a:lnTo>
                  <a:pt x="54950" y="49070"/>
                </a:lnTo>
                <a:lnTo>
                  <a:pt x="54950" y="49060"/>
                </a:lnTo>
                <a:lnTo>
                  <a:pt x="54950" y="49050"/>
                </a:lnTo>
                <a:lnTo>
                  <a:pt x="54940" y="49050"/>
                </a:lnTo>
                <a:lnTo>
                  <a:pt x="54930" y="49050"/>
                </a:lnTo>
                <a:lnTo>
                  <a:pt x="54930" y="49040"/>
                </a:lnTo>
                <a:lnTo>
                  <a:pt x="54920" y="49040"/>
                </a:lnTo>
                <a:lnTo>
                  <a:pt x="54910" y="49040"/>
                </a:lnTo>
                <a:lnTo>
                  <a:pt x="54900" y="49040"/>
                </a:lnTo>
                <a:lnTo>
                  <a:pt x="54900" y="49030"/>
                </a:lnTo>
                <a:lnTo>
                  <a:pt x="54900" y="49020"/>
                </a:lnTo>
                <a:lnTo>
                  <a:pt x="54900" y="49010"/>
                </a:lnTo>
                <a:lnTo>
                  <a:pt x="54910" y="49000"/>
                </a:lnTo>
                <a:lnTo>
                  <a:pt x="54910" y="48990"/>
                </a:lnTo>
                <a:lnTo>
                  <a:pt x="54920" y="49000"/>
                </a:lnTo>
                <a:lnTo>
                  <a:pt x="54920" y="48990"/>
                </a:lnTo>
                <a:lnTo>
                  <a:pt x="54930" y="48990"/>
                </a:lnTo>
                <a:lnTo>
                  <a:pt x="54930" y="48980"/>
                </a:lnTo>
                <a:lnTo>
                  <a:pt x="54930" y="48970"/>
                </a:lnTo>
                <a:lnTo>
                  <a:pt x="54940" y="48970"/>
                </a:lnTo>
                <a:lnTo>
                  <a:pt x="54940" y="48960"/>
                </a:lnTo>
                <a:lnTo>
                  <a:pt x="54950" y="48960"/>
                </a:lnTo>
                <a:lnTo>
                  <a:pt x="54960" y="48960"/>
                </a:lnTo>
                <a:lnTo>
                  <a:pt x="54970" y="48960"/>
                </a:lnTo>
                <a:lnTo>
                  <a:pt x="54980" y="48960"/>
                </a:lnTo>
                <a:lnTo>
                  <a:pt x="54990" y="48960"/>
                </a:lnTo>
                <a:lnTo>
                  <a:pt x="55000" y="48960"/>
                </a:lnTo>
                <a:lnTo>
                  <a:pt x="55000" y="48950"/>
                </a:lnTo>
                <a:lnTo>
                  <a:pt x="55010" y="48950"/>
                </a:lnTo>
                <a:lnTo>
                  <a:pt x="55020" y="48940"/>
                </a:lnTo>
                <a:lnTo>
                  <a:pt x="55010" y="48930"/>
                </a:lnTo>
                <a:lnTo>
                  <a:pt x="55010" y="48920"/>
                </a:lnTo>
                <a:lnTo>
                  <a:pt x="55020" y="48920"/>
                </a:lnTo>
                <a:lnTo>
                  <a:pt x="55020" y="48910"/>
                </a:lnTo>
                <a:lnTo>
                  <a:pt x="55030" y="48910"/>
                </a:lnTo>
                <a:lnTo>
                  <a:pt x="55040" y="48910"/>
                </a:lnTo>
                <a:lnTo>
                  <a:pt x="55040" y="48900"/>
                </a:lnTo>
                <a:lnTo>
                  <a:pt x="55040" y="48910"/>
                </a:lnTo>
                <a:lnTo>
                  <a:pt x="55040" y="48900"/>
                </a:lnTo>
                <a:lnTo>
                  <a:pt x="55050" y="48900"/>
                </a:lnTo>
                <a:close/>
                <a:moveTo>
                  <a:pt x="54100" y="48860"/>
                </a:moveTo>
                <a:lnTo>
                  <a:pt x="54100" y="48870"/>
                </a:lnTo>
                <a:lnTo>
                  <a:pt x="54110" y="48870"/>
                </a:lnTo>
                <a:lnTo>
                  <a:pt x="54110" y="48880"/>
                </a:lnTo>
                <a:lnTo>
                  <a:pt x="54110" y="48890"/>
                </a:lnTo>
                <a:lnTo>
                  <a:pt x="54110" y="48900"/>
                </a:lnTo>
                <a:lnTo>
                  <a:pt x="54100" y="48900"/>
                </a:lnTo>
                <a:lnTo>
                  <a:pt x="54100" y="48910"/>
                </a:lnTo>
                <a:lnTo>
                  <a:pt x="54090" y="48910"/>
                </a:lnTo>
                <a:lnTo>
                  <a:pt x="54090" y="48900"/>
                </a:lnTo>
                <a:lnTo>
                  <a:pt x="54090" y="48890"/>
                </a:lnTo>
                <a:lnTo>
                  <a:pt x="54090" y="48870"/>
                </a:lnTo>
                <a:lnTo>
                  <a:pt x="54090" y="48860"/>
                </a:lnTo>
                <a:lnTo>
                  <a:pt x="54100" y="48860"/>
                </a:lnTo>
                <a:close/>
                <a:moveTo>
                  <a:pt x="54090" y="48820"/>
                </a:moveTo>
                <a:lnTo>
                  <a:pt x="54090" y="48830"/>
                </a:lnTo>
                <a:lnTo>
                  <a:pt x="54090" y="48840"/>
                </a:lnTo>
                <a:lnTo>
                  <a:pt x="54080" y="48850"/>
                </a:lnTo>
                <a:lnTo>
                  <a:pt x="54080" y="48860"/>
                </a:lnTo>
                <a:lnTo>
                  <a:pt x="54070" y="48860"/>
                </a:lnTo>
                <a:lnTo>
                  <a:pt x="54060" y="48860"/>
                </a:lnTo>
                <a:lnTo>
                  <a:pt x="54060" y="48840"/>
                </a:lnTo>
                <a:lnTo>
                  <a:pt x="54070" y="48840"/>
                </a:lnTo>
                <a:lnTo>
                  <a:pt x="54070" y="48830"/>
                </a:lnTo>
                <a:lnTo>
                  <a:pt x="54070" y="48820"/>
                </a:lnTo>
                <a:lnTo>
                  <a:pt x="54080" y="48820"/>
                </a:lnTo>
                <a:lnTo>
                  <a:pt x="54090" y="48820"/>
                </a:lnTo>
                <a:close/>
                <a:moveTo>
                  <a:pt x="54700" y="48640"/>
                </a:moveTo>
                <a:lnTo>
                  <a:pt x="54700" y="48650"/>
                </a:lnTo>
                <a:lnTo>
                  <a:pt x="54710" y="48650"/>
                </a:lnTo>
                <a:lnTo>
                  <a:pt x="54710" y="48660"/>
                </a:lnTo>
                <a:lnTo>
                  <a:pt x="54710" y="48670"/>
                </a:lnTo>
                <a:lnTo>
                  <a:pt x="54710" y="48680"/>
                </a:lnTo>
                <a:lnTo>
                  <a:pt x="54710" y="48670"/>
                </a:lnTo>
                <a:lnTo>
                  <a:pt x="54710" y="48680"/>
                </a:lnTo>
                <a:lnTo>
                  <a:pt x="54720" y="48680"/>
                </a:lnTo>
                <a:lnTo>
                  <a:pt x="54720" y="48690"/>
                </a:lnTo>
                <a:lnTo>
                  <a:pt x="54730" y="48690"/>
                </a:lnTo>
                <a:lnTo>
                  <a:pt x="54730" y="48700"/>
                </a:lnTo>
                <a:lnTo>
                  <a:pt x="54740" y="48700"/>
                </a:lnTo>
                <a:lnTo>
                  <a:pt x="54750" y="48700"/>
                </a:lnTo>
                <a:lnTo>
                  <a:pt x="54750" y="48710"/>
                </a:lnTo>
                <a:lnTo>
                  <a:pt x="54750" y="48720"/>
                </a:lnTo>
                <a:lnTo>
                  <a:pt x="54750" y="48730"/>
                </a:lnTo>
                <a:lnTo>
                  <a:pt x="54760" y="48740"/>
                </a:lnTo>
                <a:lnTo>
                  <a:pt x="54770" y="48740"/>
                </a:lnTo>
                <a:lnTo>
                  <a:pt x="54770" y="48750"/>
                </a:lnTo>
                <a:lnTo>
                  <a:pt x="54780" y="48750"/>
                </a:lnTo>
                <a:lnTo>
                  <a:pt x="54770" y="48750"/>
                </a:lnTo>
                <a:lnTo>
                  <a:pt x="54780" y="48750"/>
                </a:lnTo>
                <a:lnTo>
                  <a:pt x="54780" y="48760"/>
                </a:lnTo>
                <a:lnTo>
                  <a:pt x="54790" y="48760"/>
                </a:lnTo>
                <a:lnTo>
                  <a:pt x="54790" y="48770"/>
                </a:lnTo>
                <a:lnTo>
                  <a:pt x="54800" y="48770"/>
                </a:lnTo>
                <a:lnTo>
                  <a:pt x="54800" y="48780"/>
                </a:lnTo>
                <a:lnTo>
                  <a:pt x="54810" y="48780"/>
                </a:lnTo>
                <a:lnTo>
                  <a:pt x="54820" y="48780"/>
                </a:lnTo>
                <a:lnTo>
                  <a:pt x="54820" y="48790"/>
                </a:lnTo>
                <a:lnTo>
                  <a:pt x="54830" y="48790"/>
                </a:lnTo>
                <a:lnTo>
                  <a:pt x="54830" y="48800"/>
                </a:lnTo>
                <a:lnTo>
                  <a:pt x="54840" y="48800"/>
                </a:lnTo>
                <a:lnTo>
                  <a:pt x="54840" y="48810"/>
                </a:lnTo>
                <a:lnTo>
                  <a:pt x="54850" y="48810"/>
                </a:lnTo>
                <a:lnTo>
                  <a:pt x="54850" y="48820"/>
                </a:lnTo>
                <a:lnTo>
                  <a:pt x="54860" y="48820"/>
                </a:lnTo>
                <a:lnTo>
                  <a:pt x="54870" y="48820"/>
                </a:lnTo>
                <a:lnTo>
                  <a:pt x="54870" y="48830"/>
                </a:lnTo>
                <a:lnTo>
                  <a:pt x="54870" y="48840"/>
                </a:lnTo>
                <a:lnTo>
                  <a:pt x="54890" y="48840"/>
                </a:lnTo>
                <a:lnTo>
                  <a:pt x="54890" y="48830"/>
                </a:lnTo>
                <a:lnTo>
                  <a:pt x="54890" y="48840"/>
                </a:lnTo>
                <a:lnTo>
                  <a:pt x="54900" y="48860"/>
                </a:lnTo>
                <a:lnTo>
                  <a:pt x="54890" y="48860"/>
                </a:lnTo>
                <a:lnTo>
                  <a:pt x="54890" y="48870"/>
                </a:lnTo>
                <a:lnTo>
                  <a:pt x="54880" y="48870"/>
                </a:lnTo>
                <a:lnTo>
                  <a:pt x="54880" y="48860"/>
                </a:lnTo>
                <a:lnTo>
                  <a:pt x="54850" y="48860"/>
                </a:lnTo>
                <a:lnTo>
                  <a:pt x="54850" y="48850"/>
                </a:lnTo>
                <a:lnTo>
                  <a:pt x="54840" y="48850"/>
                </a:lnTo>
                <a:lnTo>
                  <a:pt x="54840" y="48860"/>
                </a:lnTo>
                <a:lnTo>
                  <a:pt x="54830" y="48860"/>
                </a:lnTo>
                <a:lnTo>
                  <a:pt x="54830" y="48870"/>
                </a:lnTo>
                <a:lnTo>
                  <a:pt x="54830" y="48880"/>
                </a:lnTo>
                <a:lnTo>
                  <a:pt x="54840" y="48880"/>
                </a:lnTo>
                <a:lnTo>
                  <a:pt x="54840" y="48890"/>
                </a:lnTo>
                <a:lnTo>
                  <a:pt x="54850" y="48890"/>
                </a:lnTo>
                <a:lnTo>
                  <a:pt x="54850" y="48900"/>
                </a:lnTo>
                <a:lnTo>
                  <a:pt x="54850" y="48910"/>
                </a:lnTo>
                <a:lnTo>
                  <a:pt x="54860" y="48910"/>
                </a:lnTo>
                <a:lnTo>
                  <a:pt x="54860" y="48920"/>
                </a:lnTo>
                <a:lnTo>
                  <a:pt x="54830" y="48920"/>
                </a:lnTo>
                <a:lnTo>
                  <a:pt x="54820" y="48920"/>
                </a:lnTo>
                <a:lnTo>
                  <a:pt x="54820" y="48930"/>
                </a:lnTo>
                <a:lnTo>
                  <a:pt x="54830" y="48930"/>
                </a:lnTo>
                <a:lnTo>
                  <a:pt x="54830" y="48940"/>
                </a:lnTo>
                <a:lnTo>
                  <a:pt x="54840" y="48940"/>
                </a:lnTo>
                <a:lnTo>
                  <a:pt x="54840" y="48950"/>
                </a:lnTo>
                <a:lnTo>
                  <a:pt x="54850" y="48950"/>
                </a:lnTo>
                <a:lnTo>
                  <a:pt x="54850" y="48960"/>
                </a:lnTo>
                <a:lnTo>
                  <a:pt x="54840" y="48960"/>
                </a:lnTo>
                <a:lnTo>
                  <a:pt x="54840" y="48970"/>
                </a:lnTo>
                <a:lnTo>
                  <a:pt x="54830" y="48970"/>
                </a:lnTo>
                <a:lnTo>
                  <a:pt x="54830" y="48960"/>
                </a:lnTo>
                <a:lnTo>
                  <a:pt x="54820" y="48960"/>
                </a:lnTo>
                <a:lnTo>
                  <a:pt x="54820" y="48950"/>
                </a:lnTo>
                <a:lnTo>
                  <a:pt x="54810" y="48950"/>
                </a:lnTo>
                <a:lnTo>
                  <a:pt x="54810" y="48940"/>
                </a:lnTo>
                <a:lnTo>
                  <a:pt x="54810" y="48930"/>
                </a:lnTo>
                <a:lnTo>
                  <a:pt x="54820" y="48930"/>
                </a:lnTo>
                <a:lnTo>
                  <a:pt x="54820" y="48920"/>
                </a:lnTo>
                <a:lnTo>
                  <a:pt x="54800" y="48920"/>
                </a:lnTo>
                <a:lnTo>
                  <a:pt x="54800" y="48910"/>
                </a:lnTo>
                <a:lnTo>
                  <a:pt x="54770" y="48910"/>
                </a:lnTo>
                <a:lnTo>
                  <a:pt x="54770" y="48900"/>
                </a:lnTo>
                <a:lnTo>
                  <a:pt x="54770" y="48890"/>
                </a:lnTo>
                <a:lnTo>
                  <a:pt x="54760" y="48890"/>
                </a:lnTo>
                <a:lnTo>
                  <a:pt x="54760" y="48880"/>
                </a:lnTo>
                <a:lnTo>
                  <a:pt x="54750" y="48880"/>
                </a:lnTo>
                <a:lnTo>
                  <a:pt x="54750" y="48870"/>
                </a:lnTo>
                <a:lnTo>
                  <a:pt x="54740" y="48870"/>
                </a:lnTo>
                <a:lnTo>
                  <a:pt x="54740" y="48860"/>
                </a:lnTo>
                <a:lnTo>
                  <a:pt x="54750" y="48860"/>
                </a:lnTo>
                <a:lnTo>
                  <a:pt x="54750" y="48850"/>
                </a:lnTo>
                <a:lnTo>
                  <a:pt x="54750" y="48840"/>
                </a:lnTo>
                <a:lnTo>
                  <a:pt x="54710" y="48840"/>
                </a:lnTo>
                <a:lnTo>
                  <a:pt x="54710" y="48810"/>
                </a:lnTo>
                <a:lnTo>
                  <a:pt x="54720" y="48810"/>
                </a:lnTo>
                <a:lnTo>
                  <a:pt x="54720" y="48800"/>
                </a:lnTo>
                <a:lnTo>
                  <a:pt x="54720" y="48790"/>
                </a:lnTo>
                <a:lnTo>
                  <a:pt x="54730" y="48790"/>
                </a:lnTo>
                <a:lnTo>
                  <a:pt x="54730" y="48780"/>
                </a:lnTo>
                <a:lnTo>
                  <a:pt x="54740" y="48780"/>
                </a:lnTo>
                <a:lnTo>
                  <a:pt x="54740" y="48770"/>
                </a:lnTo>
                <a:lnTo>
                  <a:pt x="54740" y="48760"/>
                </a:lnTo>
                <a:lnTo>
                  <a:pt x="54730" y="48760"/>
                </a:lnTo>
                <a:lnTo>
                  <a:pt x="54730" y="48750"/>
                </a:lnTo>
                <a:lnTo>
                  <a:pt x="54720" y="48750"/>
                </a:lnTo>
                <a:lnTo>
                  <a:pt x="54700" y="48750"/>
                </a:lnTo>
                <a:lnTo>
                  <a:pt x="54680" y="48750"/>
                </a:lnTo>
                <a:lnTo>
                  <a:pt x="54680" y="48740"/>
                </a:lnTo>
                <a:lnTo>
                  <a:pt x="54670" y="48740"/>
                </a:lnTo>
                <a:lnTo>
                  <a:pt x="54670" y="48730"/>
                </a:lnTo>
                <a:lnTo>
                  <a:pt x="54680" y="48730"/>
                </a:lnTo>
                <a:lnTo>
                  <a:pt x="54680" y="48720"/>
                </a:lnTo>
                <a:lnTo>
                  <a:pt x="54690" y="48720"/>
                </a:lnTo>
                <a:lnTo>
                  <a:pt x="54690" y="48710"/>
                </a:lnTo>
                <a:lnTo>
                  <a:pt x="54690" y="48700"/>
                </a:lnTo>
                <a:lnTo>
                  <a:pt x="54690" y="48690"/>
                </a:lnTo>
                <a:lnTo>
                  <a:pt x="54680" y="48690"/>
                </a:lnTo>
                <a:lnTo>
                  <a:pt x="54680" y="48680"/>
                </a:lnTo>
                <a:lnTo>
                  <a:pt x="54680" y="48670"/>
                </a:lnTo>
                <a:lnTo>
                  <a:pt x="54670" y="48680"/>
                </a:lnTo>
                <a:lnTo>
                  <a:pt x="54670" y="48660"/>
                </a:lnTo>
                <a:lnTo>
                  <a:pt x="54680" y="48660"/>
                </a:lnTo>
                <a:lnTo>
                  <a:pt x="54680" y="48650"/>
                </a:lnTo>
                <a:lnTo>
                  <a:pt x="54690" y="48650"/>
                </a:lnTo>
                <a:lnTo>
                  <a:pt x="54690" y="48640"/>
                </a:lnTo>
                <a:lnTo>
                  <a:pt x="54700" y="48640"/>
                </a:lnTo>
                <a:close/>
                <a:moveTo>
                  <a:pt x="54460" y="48640"/>
                </a:moveTo>
                <a:lnTo>
                  <a:pt x="54480" y="48640"/>
                </a:lnTo>
                <a:lnTo>
                  <a:pt x="54480" y="48650"/>
                </a:lnTo>
                <a:lnTo>
                  <a:pt x="54480" y="48660"/>
                </a:lnTo>
                <a:lnTo>
                  <a:pt x="54490" y="48660"/>
                </a:lnTo>
                <a:lnTo>
                  <a:pt x="54480" y="48660"/>
                </a:lnTo>
                <a:lnTo>
                  <a:pt x="54480" y="48680"/>
                </a:lnTo>
                <a:lnTo>
                  <a:pt x="54480" y="48670"/>
                </a:lnTo>
                <a:lnTo>
                  <a:pt x="54490" y="48680"/>
                </a:lnTo>
                <a:lnTo>
                  <a:pt x="54490" y="48690"/>
                </a:lnTo>
                <a:lnTo>
                  <a:pt x="54490" y="48700"/>
                </a:lnTo>
                <a:lnTo>
                  <a:pt x="54500" y="48700"/>
                </a:lnTo>
                <a:lnTo>
                  <a:pt x="54500" y="48710"/>
                </a:lnTo>
                <a:lnTo>
                  <a:pt x="54500" y="48720"/>
                </a:lnTo>
                <a:lnTo>
                  <a:pt x="54490" y="48720"/>
                </a:lnTo>
                <a:lnTo>
                  <a:pt x="54490" y="48710"/>
                </a:lnTo>
                <a:lnTo>
                  <a:pt x="54480" y="48710"/>
                </a:lnTo>
                <a:lnTo>
                  <a:pt x="54480" y="48700"/>
                </a:lnTo>
                <a:lnTo>
                  <a:pt x="54470" y="48700"/>
                </a:lnTo>
                <a:lnTo>
                  <a:pt x="54470" y="48690"/>
                </a:lnTo>
                <a:lnTo>
                  <a:pt x="54470" y="48670"/>
                </a:lnTo>
                <a:lnTo>
                  <a:pt x="54460" y="48670"/>
                </a:lnTo>
                <a:lnTo>
                  <a:pt x="54460" y="48680"/>
                </a:lnTo>
                <a:lnTo>
                  <a:pt x="54450" y="48670"/>
                </a:lnTo>
                <a:lnTo>
                  <a:pt x="54450" y="48680"/>
                </a:lnTo>
                <a:lnTo>
                  <a:pt x="54440" y="48680"/>
                </a:lnTo>
                <a:lnTo>
                  <a:pt x="54440" y="48670"/>
                </a:lnTo>
                <a:lnTo>
                  <a:pt x="54430" y="48670"/>
                </a:lnTo>
                <a:lnTo>
                  <a:pt x="54430" y="48650"/>
                </a:lnTo>
                <a:lnTo>
                  <a:pt x="54440" y="48650"/>
                </a:lnTo>
                <a:lnTo>
                  <a:pt x="54440" y="48640"/>
                </a:lnTo>
                <a:lnTo>
                  <a:pt x="54460" y="48640"/>
                </a:lnTo>
                <a:close/>
                <a:moveTo>
                  <a:pt x="54550" y="48510"/>
                </a:moveTo>
                <a:lnTo>
                  <a:pt x="54550" y="48520"/>
                </a:lnTo>
                <a:lnTo>
                  <a:pt x="54560" y="48520"/>
                </a:lnTo>
                <a:lnTo>
                  <a:pt x="54560" y="48530"/>
                </a:lnTo>
                <a:lnTo>
                  <a:pt x="54570" y="48530"/>
                </a:lnTo>
                <a:lnTo>
                  <a:pt x="54570" y="48540"/>
                </a:lnTo>
                <a:lnTo>
                  <a:pt x="54570" y="48550"/>
                </a:lnTo>
                <a:lnTo>
                  <a:pt x="54580" y="48550"/>
                </a:lnTo>
                <a:lnTo>
                  <a:pt x="54580" y="48560"/>
                </a:lnTo>
                <a:lnTo>
                  <a:pt x="54590" y="48560"/>
                </a:lnTo>
                <a:lnTo>
                  <a:pt x="54590" y="48570"/>
                </a:lnTo>
                <a:lnTo>
                  <a:pt x="54590" y="48580"/>
                </a:lnTo>
                <a:lnTo>
                  <a:pt x="54600" y="48580"/>
                </a:lnTo>
                <a:lnTo>
                  <a:pt x="54600" y="48590"/>
                </a:lnTo>
                <a:lnTo>
                  <a:pt x="54600" y="48600"/>
                </a:lnTo>
                <a:lnTo>
                  <a:pt x="54610" y="48600"/>
                </a:lnTo>
                <a:lnTo>
                  <a:pt x="54620" y="48600"/>
                </a:lnTo>
                <a:lnTo>
                  <a:pt x="54620" y="48610"/>
                </a:lnTo>
                <a:lnTo>
                  <a:pt x="54620" y="48620"/>
                </a:lnTo>
                <a:lnTo>
                  <a:pt x="54630" y="48620"/>
                </a:lnTo>
                <a:lnTo>
                  <a:pt x="54630" y="48630"/>
                </a:lnTo>
                <a:lnTo>
                  <a:pt x="54630" y="48640"/>
                </a:lnTo>
                <a:lnTo>
                  <a:pt x="54640" y="48640"/>
                </a:lnTo>
                <a:lnTo>
                  <a:pt x="54640" y="48650"/>
                </a:lnTo>
                <a:lnTo>
                  <a:pt x="54620" y="48650"/>
                </a:lnTo>
                <a:lnTo>
                  <a:pt x="54620" y="48640"/>
                </a:lnTo>
                <a:lnTo>
                  <a:pt x="54610" y="48630"/>
                </a:lnTo>
                <a:lnTo>
                  <a:pt x="54600" y="48630"/>
                </a:lnTo>
                <a:lnTo>
                  <a:pt x="54590" y="48630"/>
                </a:lnTo>
                <a:lnTo>
                  <a:pt x="54580" y="48630"/>
                </a:lnTo>
                <a:lnTo>
                  <a:pt x="54580" y="48610"/>
                </a:lnTo>
                <a:lnTo>
                  <a:pt x="54580" y="48600"/>
                </a:lnTo>
                <a:lnTo>
                  <a:pt x="54570" y="48600"/>
                </a:lnTo>
                <a:lnTo>
                  <a:pt x="54570" y="48590"/>
                </a:lnTo>
                <a:lnTo>
                  <a:pt x="54560" y="48590"/>
                </a:lnTo>
                <a:lnTo>
                  <a:pt x="54540" y="48590"/>
                </a:lnTo>
                <a:lnTo>
                  <a:pt x="54530" y="48590"/>
                </a:lnTo>
                <a:lnTo>
                  <a:pt x="54530" y="48580"/>
                </a:lnTo>
                <a:lnTo>
                  <a:pt x="54540" y="48580"/>
                </a:lnTo>
                <a:lnTo>
                  <a:pt x="54540" y="48570"/>
                </a:lnTo>
                <a:lnTo>
                  <a:pt x="54550" y="48570"/>
                </a:lnTo>
                <a:lnTo>
                  <a:pt x="54550" y="48580"/>
                </a:lnTo>
                <a:lnTo>
                  <a:pt x="54560" y="48580"/>
                </a:lnTo>
                <a:lnTo>
                  <a:pt x="54560" y="48570"/>
                </a:lnTo>
                <a:lnTo>
                  <a:pt x="54570" y="48570"/>
                </a:lnTo>
                <a:lnTo>
                  <a:pt x="54570" y="48550"/>
                </a:lnTo>
                <a:lnTo>
                  <a:pt x="54560" y="48550"/>
                </a:lnTo>
                <a:lnTo>
                  <a:pt x="54560" y="48540"/>
                </a:lnTo>
                <a:lnTo>
                  <a:pt x="54550" y="48540"/>
                </a:lnTo>
                <a:lnTo>
                  <a:pt x="54550" y="48530"/>
                </a:lnTo>
                <a:lnTo>
                  <a:pt x="54540" y="48530"/>
                </a:lnTo>
                <a:lnTo>
                  <a:pt x="54540" y="48520"/>
                </a:lnTo>
                <a:lnTo>
                  <a:pt x="54540" y="48510"/>
                </a:lnTo>
                <a:lnTo>
                  <a:pt x="54550" y="48510"/>
                </a:lnTo>
                <a:close/>
                <a:moveTo>
                  <a:pt x="54510" y="48470"/>
                </a:moveTo>
                <a:lnTo>
                  <a:pt x="54500" y="48470"/>
                </a:lnTo>
                <a:lnTo>
                  <a:pt x="54510" y="48470"/>
                </a:lnTo>
                <a:lnTo>
                  <a:pt x="54510" y="48480"/>
                </a:lnTo>
                <a:lnTo>
                  <a:pt x="54520" y="48480"/>
                </a:lnTo>
                <a:lnTo>
                  <a:pt x="54520" y="48490"/>
                </a:lnTo>
                <a:lnTo>
                  <a:pt x="54530" y="48490"/>
                </a:lnTo>
                <a:lnTo>
                  <a:pt x="54530" y="48500"/>
                </a:lnTo>
                <a:lnTo>
                  <a:pt x="54520" y="48500"/>
                </a:lnTo>
                <a:lnTo>
                  <a:pt x="54510" y="48500"/>
                </a:lnTo>
                <a:lnTo>
                  <a:pt x="54510" y="48490"/>
                </a:lnTo>
                <a:lnTo>
                  <a:pt x="54500" y="48490"/>
                </a:lnTo>
                <a:lnTo>
                  <a:pt x="54500" y="48480"/>
                </a:lnTo>
                <a:lnTo>
                  <a:pt x="54490" y="48480"/>
                </a:lnTo>
                <a:lnTo>
                  <a:pt x="54490" y="48470"/>
                </a:lnTo>
                <a:lnTo>
                  <a:pt x="54500" y="48470"/>
                </a:lnTo>
                <a:lnTo>
                  <a:pt x="54510" y="48470"/>
                </a:lnTo>
                <a:close/>
                <a:moveTo>
                  <a:pt x="54340" y="48340"/>
                </a:moveTo>
                <a:lnTo>
                  <a:pt x="54350" y="48340"/>
                </a:lnTo>
                <a:lnTo>
                  <a:pt x="54350" y="48360"/>
                </a:lnTo>
                <a:lnTo>
                  <a:pt x="54350" y="48370"/>
                </a:lnTo>
                <a:lnTo>
                  <a:pt x="54360" y="48370"/>
                </a:lnTo>
                <a:lnTo>
                  <a:pt x="54360" y="48380"/>
                </a:lnTo>
                <a:lnTo>
                  <a:pt x="54370" y="48380"/>
                </a:lnTo>
                <a:lnTo>
                  <a:pt x="54360" y="48380"/>
                </a:lnTo>
                <a:lnTo>
                  <a:pt x="54370" y="48380"/>
                </a:lnTo>
                <a:lnTo>
                  <a:pt x="54370" y="48390"/>
                </a:lnTo>
                <a:lnTo>
                  <a:pt x="54370" y="48400"/>
                </a:lnTo>
                <a:lnTo>
                  <a:pt x="54380" y="48400"/>
                </a:lnTo>
                <a:lnTo>
                  <a:pt x="54380" y="48410"/>
                </a:lnTo>
                <a:lnTo>
                  <a:pt x="54390" y="48410"/>
                </a:lnTo>
                <a:lnTo>
                  <a:pt x="54400" y="48410"/>
                </a:lnTo>
                <a:lnTo>
                  <a:pt x="54400" y="48420"/>
                </a:lnTo>
                <a:lnTo>
                  <a:pt x="54410" y="48420"/>
                </a:lnTo>
                <a:lnTo>
                  <a:pt x="54410" y="48410"/>
                </a:lnTo>
                <a:lnTo>
                  <a:pt x="54410" y="48400"/>
                </a:lnTo>
                <a:lnTo>
                  <a:pt x="54420" y="48400"/>
                </a:lnTo>
                <a:lnTo>
                  <a:pt x="54420" y="48390"/>
                </a:lnTo>
                <a:lnTo>
                  <a:pt x="54420" y="48380"/>
                </a:lnTo>
                <a:lnTo>
                  <a:pt x="54430" y="48380"/>
                </a:lnTo>
                <a:lnTo>
                  <a:pt x="54430" y="48390"/>
                </a:lnTo>
                <a:lnTo>
                  <a:pt x="54430" y="48400"/>
                </a:lnTo>
                <a:lnTo>
                  <a:pt x="54440" y="48400"/>
                </a:lnTo>
                <a:lnTo>
                  <a:pt x="54440" y="48410"/>
                </a:lnTo>
                <a:lnTo>
                  <a:pt x="54440" y="48420"/>
                </a:lnTo>
                <a:lnTo>
                  <a:pt x="54430" y="48420"/>
                </a:lnTo>
                <a:lnTo>
                  <a:pt x="54430" y="48430"/>
                </a:lnTo>
                <a:lnTo>
                  <a:pt x="54440" y="48430"/>
                </a:lnTo>
                <a:lnTo>
                  <a:pt x="54440" y="48440"/>
                </a:lnTo>
                <a:lnTo>
                  <a:pt x="54440" y="48450"/>
                </a:lnTo>
                <a:lnTo>
                  <a:pt x="54450" y="48450"/>
                </a:lnTo>
                <a:lnTo>
                  <a:pt x="54450" y="48460"/>
                </a:lnTo>
                <a:lnTo>
                  <a:pt x="54460" y="48460"/>
                </a:lnTo>
                <a:lnTo>
                  <a:pt x="54460" y="48470"/>
                </a:lnTo>
                <a:lnTo>
                  <a:pt x="54460" y="48480"/>
                </a:lnTo>
                <a:lnTo>
                  <a:pt x="54470" y="48480"/>
                </a:lnTo>
                <a:lnTo>
                  <a:pt x="54480" y="48480"/>
                </a:lnTo>
                <a:lnTo>
                  <a:pt x="54480" y="48490"/>
                </a:lnTo>
                <a:lnTo>
                  <a:pt x="54480" y="48500"/>
                </a:lnTo>
                <a:lnTo>
                  <a:pt x="54490" y="48500"/>
                </a:lnTo>
                <a:lnTo>
                  <a:pt x="54500" y="48500"/>
                </a:lnTo>
                <a:lnTo>
                  <a:pt x="54500" y="48510"/>
                </a:lnTo>
                <a:lnTo>
                  <a:pt x="54500" y="48520"/>
                </a:lnTo>
                <a:lnTo>
                  <a:pt x="54510" y="48520"/>
                </a:lnTo>
                <a:lnTo>
                  <a:pt x="54510" y="48530"/>
                </a:lnTo>
                <a:lnTo>
                  <a:pt x="54520" y="48530"/>
                </a:lnTo>
                <a:lnTo>
                  <a:pt x="54520" y="48540"/>
                </a:lnTo>
                <a:lnTo>
                  <a:pt x="54520" y="48550"/>
                </a:lnTo>
                <a:lnTo>
                  <a:pt x="54490" y="48550"/>
                </a:lnTo>
                <a:lnTo>
                  <a:pt x="54480" y="48550"/>
                </a:lnTo>
                <a:lnTo>
                  <a:pt x="54470" y="48550"/>
                </a:lnTo>
                <a:lnTo>
                  <a:pt x="54460" y="48550"/>
                </a:lnTo>
                <a:lnTo>
                  <a:pt x="54460" y="48530"/>
                </a:lnTo>
                <a:lnTo>
                  <a:pt x="54470" y="48530"/>
                </a:lnTo>
                <a:lnTo>
                  <a:pt x="54470" y="48520"/>
                </a:lnTo>
                <a:lnTo>
                  <a:pt x="54470" y="48490"/>
                </a:lnTo>
                <a:lnTo>
                  <a:pt x="54470" y="48480"/>
                </a:lnTo>
                <a:lnTo>
                  <a:pt x="54460" y="48480"/>
                </a:lnTo>
                <a:lnTo>
                  <a:pt x="54430" y="48480"/>
                </a:lnTo>
                <a:lnTo>
                  <a:pt x="54420" y="48480"/>
                </a:lnTo>
                <a:lnTo>
                  <a:pt x="54390" y="48480"/>
                </a:lnTo>
                <a:lnTo>
                  <a:pt x="54390" y="48470"/>
                </a:lnTo>
                <a:lnTo>
                  <a:pt x="54380" y="48470"/>
                </a:lnTo>
                <a:lnTo>
                  <a:pt x="54380" y="48460"/>
                </a:lnTo>
                <a:lnTo>
                  <a:pt x="54380" y="48450"/>
                </a:lnTo>
                <a:lnTo>
                  <a:pt x="54370" y="48450"/>
                </a:lnTo>
                <a:lnTo>
                  <a:pt x="54360" y="48450"/>
                </a:lnTo>
                <a:lnTo>
                  <a:pt x="54350" y="48450"/>
                </a:lnTo>
                <a:lnTo>
                  <a:pt x="54350" y="48440"/>
                </a:lnTo>
                <a:lnTo>
                  <a:pt x="54340" y="48440"/>
                </a:lnTo>
                <a:lnTo>
                  <a:pt x="54340" y="48430"/>
                </a:lnTo>
                <a:lnTo>
                  <a:pt x="54330" y="48430"/>
                </a:lnTo>
                <a:lnTo>
                  <a:pt x="54330" y="48440"/>
                </a:lnTo>
                <a:lnTo>
                  <a:pt x="54330" y="48450"/>
                </a:lnTo>
                <a:lnTo>
                  <a:pt x="54330" y="48460"/>
                </a:lnTo>
                <a:lnTo>
                  <a:pt x="54340" y="48460"/>
                </a:lnTo>
                <a:lnTo>
                  <a:pt x="54340" y="48470"/>
                </a:lnTo>
                <a:lnTo>
                  <a:pt x="54350" y="48470"/>
                </a:lnTo>
                <a:lnTo>
                  <a:pt x="54350" y="48480"/>
                </a:lnTo>
                <a:lnTo>
                  <a:pt x="54350" y="48490"/>
                </a:lnTo>
                <a:lnTo>
                  <a:pt x="54360" y="48490"/>
                </a:lnTo>
                <a:lnTo>
                  <a:pt x="54350" y="48490"/>
                </a:lnTo>
                <a:lnTo>
                  <a:pt x="54360" y="48490"/>
                </a:lnTo>
                <a:lnTo>
                  <a:pt x="54370" y="48490"/>
                </a:lnTo>
                <a:lnTo>
                  <a:pt x="54370" y="48500"/>
                </a:lnTo>
                <a:lnTo>
                  <a:pt x="54380" y="48500"/>
                </a:lnTo>
                <a:lnTo>
                  <a:pt x="54370" y="48500"/>
                </a:lnTo>
                <a:lnTo>
                  <a:pt x="54380" y="48500"/>
                </a:lnTo>
                <a:lnTo>
                  <a:pt x="54380" y="48520"/>
                </a:lnTo>
                <a:lnTo>
                  <a:pt x="54380" y="48530"/>
                </a:lnTo>
                <a:lnTo>
                  <a:pt x="54390" y="48530"/>
                </a:lnTo>
                <a:lnTo>
                  <a:pt x="54390" y="48540"/>
                </a:lnTo>
                <a:lnTo>
                  <a:pt x="54400" y="48540"/>
                </a:lnTo>
                <a:lnTo>
                  <a:pt x="54400" y="48550"/>
                </a:lnTo>
                <a:lnTo>
                  <a:pt x="54410" y="48550"/>
                </a:lnTo>
                <a:lnTo>
                  <a:pt x="54410" y="48560"/>
                </a:lnTo>
                <a:lnTo>
                  <a:pt x="54400" y="48560"/>
                </a:lnTo>
                <a:lnTo>
                  <a:pt x="54390" y="48560"/>
                </a:lnTo>
                <a:lnTo>
                  <a:pt x="54390" y="48570"/>
                </a:lnTo>
                <a:lnTo>
                  <a:pt x="54380" y="48570"/>
                </a:lnTo>
                <a:lnTo>
                  <a:pt x="54380" y="48580"/>
                </a:lnTo>
                <a:lnTo>
                  <a:pt x="54390" y="48580"/>
                </a:lnTo>
                <a:lnTo>
                  <a:pt x="54390" y="48590"/>
                </a:lnTo>
                <a:lnTo>
                  <a:pt x="54390" y="48600"/>
                </a:lnTo>
                <a:lnTo>
                  <a:pt x="54390" y="48630"/>
                </a:lnTo>
                <a:lnTo>
                  <a:pt x="54380" y="48630"/>
                </a:lnTo>
                <a:lnTo>
                  <a:pt x="54370" y="48630"/>
                </a:lnTo>
                <a:lnTo>
                  <a:pt x="54360" y="48630"/>
                </a:lnTo>
                <a:lnTo>
                  <a:pt x="54360" y="48640"/>
                </a:lnTo>
                <a:lnTo>
                  <a:pt x="54360" y="48650"/>
                </a:lnTo>
                <a:lnTo>
                  <a:pt x="54350" y="48650"/>
                </a:lnTo>
                <a:lnTo>
                  <a:pt x="54350" y="48660"/>
                </a:lnTo>
                <a:lnTo>
                  <a:pt x="54340" y="48660"/>
                </a:lnTo>
                <a:lnTo>
                  <a:pt x="54340" y="48650"/>
                </a:lnTo>
                <a:lnTo>
                  <a:pt x="54330" y="48650"/>
                </a:lnTo>
                <a:lnTo>
                  <a:pt x="54330" y="48640"/>
                </a:lnTo>
                <a:lnTo>
                  <a:pt x="54320" y="48640"/>
                </a:lnTo>
                <a:lnTo>
                  <a:pt x="54320" y="48630"/>
                </a:lnTo>
                <a:lnTo>
                  <a:pt x="54310" y="48630"/>
                </a:lnTo>
                <a:lnTo>
                  <a:pt x="54300" y="48630"/>
                </a:lnTo>
                <a:lnTo>
                  <a:pt x="54290" y="48630"/>
                </a:lnTo>
                <a:lnTo>
                  <a:pt x="54290" y="48620"/>
                </a:lnTo>
                <a:lnTo>
                  <a:pt x="54280" y="48620"/>
                </a:lnTo>
                <a:lnTo>
                  <a:pt x="54270" y="48620"/>
                </a:lnTo>
                <a:lnTo>
                  <a:pt x="54270" y="48610"/>
                </a:lnTo>
                <a:lnTo>
                  <a:pt x="54270" y="48600"/>
                </a:lnTo>
                <a:lnTo>
                  <a:pt x="54270" y="48590"/>
                </a:lnTo>
                <a:lnTo>
                  <a:pt x="54270" y="48580"/>
                </a:lnTo>
                <a:lnTo>
                  <a:pt x="54260" y="48580"/>
                </a:lnTo>
                <a:lnTo>
                  <a:pt x="54260" y="48570"/>
                </a:lnTo>
                <a:lnTo>
                  <a:pt x="54250" y="48570"/>
                </a:lnTo>
                <a:lnTo>
                  <a:pt x="54250" y="48560"/>
                </a:lnTo>
                <a:lnTo>
                  <a:pt x="54250" y="48550"/>
                </a:lnTo>
                <a:lnTo>
                  <a:pt x="54240" y="48550"/>
                </a:lnTo>
                <a:lnTo>
                  <a:pt x="54230" y="48550"/>
                </a:lnTo>
                <a:lnTo>
                  <a:pt x="54230" y="48540"/>
                </a:lnTo>
                <a:lnTo>
                  <a:pt x="54220" y="48540"/>
                </a:lnTo>
                <a:lnTo>
                  <a:pt x="54220" y="48530"/>
                </a:lnTo>
                <a:lnTo>
                  <a:pt x="54220" y="48520"/>
                </a:lnTo>
                <a:lnTo>
                  <a:pt x="54210" y="48520"/>
                </a:lnTo>
                <a:lnTo>
                  <a:pt x="54210" y="48510"/>
                </a:lnTo>
                <a:lnTo>
                  <a:pt x="54210" y="48520"/>
                </a:lnTo>
                <a:lnTo>
                  <a:pt x="54210" y="48510"/>
                </a:lnTo>
                <a:lnTo>
                  <a:pt x="54210" y="48500"/>
                </a:lnTo>
                <a:lnTo>
                  <a:pt x="54200" y="48500"/>
                </a:lnTo>
                <a:lnTo>
                  <a:pt x="54200" y="48490"/>
                </a:lnTo>
                <a:lnTo>
                  <a:pt x="54190" y="48490"/>
                </a:lnTo>
                <a:lnTo>
                  <a:pt x="54200" y="48490"/>
                </a:lnTo>
                <a:lnTo>
                  <a:pt x="54200" y="48480"/>
                </a:lnTo>
                <a:lnTo>
                  <a:pt x="54210" y="48480"/>
                </a:lnTo>
                <a:lnTo>
                  <a:pt x="54210" y="48470"/>
                </a:lnTo>
                <a:lnTo>
                  <a:pt x="54220" y="48470"/>
                </a:lnTo>
                <a:lnTo>
                  <a:pt x="54220" y="48460"/>
                </a:lnTo>
                <a:lnTo>
                  <a:pt x="54230" y="48460"/>
                </a:lnTo>
                <a:lnTo>
                  <a:pt x="54230" y="48450"/>
                </a:lnTo>
                <a:lnTo>
                  <a:pt x="54240" y="48450"/>
                </a:lnTo>
                <a:lnTo>
                  <a:pt x="54240" y="48440"/>
                </a:lnTo>
                <a:lnTo>
                  <a:pt x="54250" y="48440"/>
                </a:lnTo>
                <a:lnTo>
                  <a:pt x="54250" y="48430"/>
                </a:lnTo>
                <a:lnTo>
                  <a:pt x="54260" y="48430"/>
                </a:lnTo>
                <a:lnTo>
                  <a:pt x="54260" y="48440"/>
                </a:lnTo>
                <a:lnTo>
                  <a:pt x="54270" y="48440"/>
                </a:lnTo>
                <a:lnTo>
                  <a:pt x="54290" y="48440"/>
                </a:lnTo>
                <a:lnTo>
                  <a:pt x="54300" y="48440"/>
                </a:lnTo>
                <a:lnTo>
                  <a:pt x="54300" y="48430"/>
                </a:lnTo>
                <a:lnTo>
                  <a:pt x="54310" y="48430"/>
                </a:lnTo>
                <a:lnTo>
                  <a:pt x="54320" y="48430"/>
                </a:lnTo>
                <a:lnTo>
                  <a:pt x="54320" y="48420"/>
                </a:lnTo>
                <a:lnTo>
                  <a:pt x="54330" y="48420"/>
                </a:lnTo>
                <a:lnTo>
                  <a:pt x="54320" y="48420"/>
                </a:lnTo>
                <a:lnTo>
                  <a:pt x="54320" y="48410"/>
                </a:lnTo>
                <a:lnTo>
                  <a:pt x="54320" y="48400"/>
                </a:lnTo>
                <a:lnTo>
                  <a:pt x="54300" y="48400"/>
                </a:lnTo>
                <a:lnTo>
                  <a:pt x="54300" y="48390"/>
                </a:lnTo>
                <a:lnTo>
                  <a:pt x="54300" y="48380"/>
                </a:lnTo>
                <a:lnTo>
                  <a:pt x="54300" y="48370"/>
                </a:lnTo>
                <a:lnTo>
                  <a:pt x="54300" y="48350"/>
                </a:lnTo>
                <a:lnTo>
                  <a:pt x="54310" y="48350"/>
                </a:lnTo>
                <a:lnTo>
                  <a:pt x="54310" y="48340"/>
                </a:lnTo>
                <a:lnTo>
                  <a:pt x="54330" y="48340"/>
                </a:lnTo>
                <a:lnTo>
                  <a:pt x="54340" y="48340"/>
                </a:lnTo>
                <a:close/>
                <a:moveTo>
                  <a:pt x="54210" y="48300"/>
                </a:moveTo>
                <a:lnTo>
                  <a:pt x="54220" y="48300"/>
                </a:lnTo>
                <a:lnTo>
                  <a:pt x="54230" y="48310"/>
                </a:lnTo>
                <a:lnTo>
                  <a:pt x="54230" y="48330"/>
                </a:lnTo>
                <a:lnTo>
                  <a:pt x="54240" y="48340"/>
                </a:lnTo>
                <a:lnTo>
                  <a:pt x="54230" y="48340"/>
                </a:lnTo>
                <a:lnTo>
                  <a:pt x="54220" y="48330"/>
                </a:lnTo>
                <a:lnTo>
                  <a:pt x="54210" y="48330"/>
                </a:lnTo>
                <a:lnTo>
                  <a:pt x="54210" y="48310"/>
                </a:lnTo>
                <a:lnTo>
                  <a:pt x="54200" y="48310"/>
                </a:lnTo>
                <a:lnTo>
                  <a:pt x="54200" y="48300"/>
                </a:lnTo>
                <a:lnTo>
                  <a:pt x="54210" y="48300"/>
                </a:lnTo>
                <a:close/>
                <a:moveTo>
                  <a:pt x="54340" y="48290"/>
                </a:moveTo>
                <a:lnTo>
                  <a:pt x="54350" y="48290"/>
                </a:lnTo>
                <a:lnTo>
                  <a:pt x="54350" y="48300"/>
                </a:lnTo>
                <a:lnTo>
                  <a:pt x="54360" y="48300"/>
                </a:lnTo>
                <a:lnTo>
                  <a:pt x="54360" y="48310"/>
                </a:lnTo>
                <a:lnTo>
                  <a:pt x="54350" y="48310"/>
                </a:lnTo>
                <a:lnTo>
                  <a:pt x="54350" y="48320"/>
                </a:lnTo>
                <a:lnTo>
                  <a:pt x="54330" y="48320"/>
                </a:lnTo>
                <a:lnTo>
                  <a:pt x="54330" y="48310"/>
                </a:lnTo>
                <a:lnTo>
                  <a:pt x="54320" y="48310"/>
                </a:lnTo>
                <a:lnTo>
                  <a:pt x="54320" y="48290"/>
                </a:lnTo>
                <a:lnTo>
                  <a:pt x="54330" y="48290"/>
                </a:lnTo>
                <a:lnTo>
                  <a:pt x="54340" y="48290"/>
                </a:lnTo>
                <a:close/>
                <a:moveTo>
                  <a:pt x="53900" y="48180"/>
                </a:moveTo>
                <a:lnTo>
                  <a:pt x="53910" y="48180"/>
                </a:lnTo>
                <a:lnTo>
                  <a:pt x="53910" y="48190"/>
                </a:lnTo>
                <a:lnTo>
                  <a:pt x="53910" y="48200"/>
                </a:lnTo>
                <a:lnTo>
                  <a:pt x="53920" y="48200"/>
                </a:lnTo>
                <a:lnTo>
                  <a:pt x="53920" y="48210"/>
                </a:lnTo>
                <a:lnTo>
                  <a:pt x="53930" y="48210"/>
                </a:lnTo>
                <a:lnTo>
                  <a:pt x="53930" y="48220"/>
                </a:lnTo>
                <a:lnTo>
                  <a:pt x="53930" y="48230"/>
                </a:lnTo>
                <a:lnTo>
                  <a:pt x="53940" y="48230"/>
                </a:lnTo>
                <a:lnTo>
                  <a:pt x="53940" y="48240"/>
                </a:lnTo>
                <a:lnTo>
                  <a:pt x="53940" y="48250"/>
                </a:lnTo>
                <a:lnTo>
                  <a:pt x="53930" y="48250"/>
                </a:lnTo>
                <a:lnTo>
                  <a:pt x="53920" y="48250"/>
                </a:lnTo>
                <a:lnTo>
                  <a:pt x="53920" y="48240"/>
                </a:lnTo>
                <a:lnTo>
                  <a:pt x="53920" y="48250"/>
                </a:lnTo>
                <a:lnTo>
                  <a:pt x="53910" y="48250"/>
                </a:lnTo>
                <a:lnTo>
                  <a:pt x="53910" y="48240"/>
                </a:lnTo>
                <a:lnTo>
                  <a:pt x="53910" y="48230"/>
                </a:lnTo>
                <a:lnTo>
                  <a:pt x="53920" y="48230"/>
                </a:lnTo>
                <a:lnTo>
                  <a:pt x="53910" y="48230"/>
                </a:lnTo>
                <a:lnTo>
                  <a:pt x="53910" y="48220"/>
                </a:lnTo>
                <a:lnTo>
                  <a:pt x="53900" y="48220"/>
                </a:lnTo>
                <a:lnTo>
                  <a:pt x="53900" y="48210"/>
                </a:lnTo>
                <a:lnTo>
                  <a:pt x="53900" y="48200"/>
                </a:lnTo>
                <a:lnTo>
                  <a:pt x="53900" y="48190"/>
                </a:lnTo>
                <a:lnTo>
                  <a:pt x="53890" y="48190"/>
                </a:lnTo>
                <a:lnTo>
                  <a:pt x="53890" y="48180"/>
                </a:lnTo>
                <a:lnTo>
                  <a:pt x="53890" y="48170"/>
                </a:lnTo>
                <a:lnTo>
                  <a:pt x="53900" y="48170"/>
                </a:lnTo>
                <a:lnTo>
                  <a:pt x="53900" y="48180"/>
                </a:lnTo>
                <a:close/>
                <a:moveTo>
                  <a:pt x="53840" y="48110"/>
                </a:moveTo>
                <a:lnTo>
                  <a:pt x="53840" y="48120"/>
                </a:lnTo>
                <a:lnTo>
                  <a:pt x="53850" y="48120"/>
                </a:lnTo>
                <a:lnTo>
                  <a:pt x="53850" y="48130"/>
                </a:lnTo>
                <a:lnTo>
                  <a:pt x="53850" y="48140"/>
                </a:lnTo>
                <a:lnTo>
                  <a:pt x="53860" y="48140"/>
                </a:lnTo>
                <a:lnTo>
                  <a:pt x="53860" y="48150"/>
                </a:lnTo>
                <a:lnTo>
                  <a:pt x="53860" y="48140"/>
                </a:lnTo>
                <a:lnTo>
                  <a:pt x="53860" y="48150"/>
                </a:lnTo>
                <a:lnTo>
                  <a:pt x="53860" y="48160"/>
                </a:lnTo>
                <a:lnTo>
                  <a:pt x="53840" y="48160"/>
                </a:lnTo>
                <a:lnTo>
                  <a:pt x="53840" y="48150"/>
                </a:lnTo>
                <a:lnTo>
                  <a:pt x="53830" y="48150"/>
                </a:lnTo>
                <a:lnTo>
                  <a:pt x="53830" y="48110"/>
                </a:lnTo>
                <a:lnTo>
                  <a:pt x="53840" y="48110"/>
                </a:lnTo>
                <a:close/>
                <a:moveTo>
                  <a:pt x="53960" y="48060"/>
                </a:moveTo>
                <a:lnTo>
                  <a:pt x="53970" y="48070"/>
                </a:lnTo>
                <a:lnTo>
                  <a:pt x="53980" y="48070"/>
                </a:lnTo>
                <a:lnTo>
                  <a:pt x="53980" y="48080"/>
                </a:lnTo>
                <a:lnTo>
                  <a:pt x="53980" y="48090"/>
                </a:lnTo>
                <a:lnTo>
                  <a:pt x="53960" y="48090"/>
                </a:lnTo>
                <a:lnTo>
                  <a:pt x="53960" y="48080"/>
                </a:lnTo>
                <a:lnTo>
                  <a:pt x="53950" y="48080"/>
                </a:lnTo>
                <a:lnTo>
                  <a:pt x="53940" y="48080"/>
                </a:lnTo>
                <a:lnTo>
                  <a:pt x="53940" y="48060"/>
                </a:lnTo>
                <a:lnTo>
                  <a:pt x="53950" y="48060"/>
                </a:lnTo>
                <a:lnTo>
                  <a:pt x="53960" y="48060"/>
                </a:lnTo>
                <a:close/>
                <a:moveTo>
                  <a:pt x="53820" y="48050"/>
                </a:moveTo>
                <a:lnTo>
                  <a:pt x="53820" y="48060"/>
                </a:lnTo>
                <a:lnTo>
                  <a:pt x="53820" y="48070"/>
                </a:lnTo>
                <a:lnTo>
                  <a:pt x="53830" y="48070"/>
                </a:lnTo>
                <a:lnTo>
                  <a:pt x="53830" y="48080"/>
                </a:lnTo>
                <a:lnTo>
                  <a:pt x="53840" y="48080"/>
                </a:lnTo>
                <a:lnTo>
                  <a:pt x="53840" y="48090"/>
                </a:lnTo>
                <a:lnTo>
                  <a:pt x="53840" y="48100"/>
                </a:lnTo>
                <a:lnTo>
                  <a:pt x="53830" y="48100"/>
                </a:lnTo>
                <a:lnTo>
                  <a:pt x="53820" y="48100"/>
                </a:lnTo>
                <a:lnTo>
                  <a:pt x="53820" y="48090"/>
                </a:lnTo>
                <a:lnTo>
                  <a:pt x="53820" y="48080"/>
                </a:lnTo>
                <a:lnTo>
                  <a:pt x="53810" y="48080"/>
                </a:lnTo>
                <a:lnTo>
                  <a:pt x="53810" y="48070"/>
                </a:lnTo>
                <a:lnTo>
                  <a:pt x="53810" y="48060"/>
                </a:lnTo>
                <a:lnTo>
                  <a:pt x="53800" y="48060"/>
                </a:lnTo>
                <a:lnTo>
                  <a:pt x="53800" y="48050"/>
                </a:lnTo>
                <a:lnTo>
                  <a:pt x="53800" y="48040"/>
                </a:lnTo>
                <a:lnTo>
                  <a:pt x="53820" y="48040"/>
                </a:lnTo>
                <a:lnTo>
                  <a:pt x="53820" y="48050"/>
                </a:lnTo>
                <a:close/>
                <a:moveTo>
                  <a:pt x="53750" y="47970"/>
                </a:moveTo>
                <a:lnTo>
                  <a:pt x="53750" y="47980"/>
                </a:lnTo>
                <a:lnTo>
                  <a:pt x="53760" y="47980"/>
                </a:lnTo>
                <a:lnTo>
                  <a:pt x="53760" y="47990"/>
                </a:lnTo>
                <a:lnTo>
                  <a:pt x="53750" y="47990"/>
                </a:lnTo>
                <a:lnTo>
                  <a:pt x="53750" y="48000"/>
                </a:lnTo>
                <a:lnTo>
                  <a:pt x="53750" y="48010"/>
                </a:lnTo>
                <a:lnTo>
                  <a:pt x="53740" y="48010"/>
                </a:lnTo>
                <a:lnTo>
                  <a:pt x="53740" y="48020"/>
                </a:lnTo>
                <a:lnTo>
                  <a:pt x="53750" y="48020"/>
                </a:lnTo>
                <a:lnTo>
                  <a:pt x="53750" y="48030"/>
                </a:lnTo>
                <a:lnTo>
                  <a:pt x="53760" y="48030"/>
                </a:lnTo>
                <a:lnTo>
                  <a:pt x="53760" y="48040"/>
                </a:lnTo>
                <a:lnTo>
                  <a:pt x="53760" y="48050"/>
                </a:lnTo>
                <a:lnTo>
                  <a:pt x="53760" y="48060"/>
                </a:lnTo>
                <a:lnTo>
                  <a:pt x="53750" y="48060"/>
                </a:lnTo>
                <a:lnTo>
                  <a:pt x="53740" y="48060"/>
                </a:lnTo>
                <a:lnTo>
                  <a:pt x="53740" y="48050"/>
                </a:lnTo>
                <a:lnTo>
                  <a:pt x="53720" y="48050"/>
                </a:lnTo>
                <a:lnTo>
                  <a:pt x="53720" y="48030"/>
                </a:lnTo>
                <a:lnTo>
                  <a:pt x="53720" y="48010"/>
                </a:lnTo>
                <a:lnTo>
                  <a:pt x="53730" y="48010"/>
                </a:lnTo>
                <a:lnTo>
                  <a:pt x="53730" y="48000"/>
                </a:lnTo>
                <a:lnTo>
                  <a:pt x="53730" y="47990"/>
                </a:lnTo>
                <a:lnTo>
                  <a:pt x="53740" y="47990"/>
                </a:lnTo>
                <a:lnTo>
                  <a:pt x="53740" y="47970"/>
                </a:lnTo>
                <a:lnTo>
                  <a:pt x="53750" y="47970"/>
                </a:lnTo>
                <a:close/>
                <a:moveTo>
                  <a:pt x="54000" y="47970"/>
                </a:moveTo>
                <a:lnTo>
                  <a:pt x="54000" y="47980"/>
                </a:lnTo>
                <a:lnTo>
                  <a:pt x="54010" y="47980"/>
                </a:lnTo>
                <a:lnTo>
                  <a:pt x="54010" y="47990"/>
                </a:lnTo>
                <a:lnTo>
                  <a:pt x="54020" y="47990"/>
                </a:lnTo>
                <a:lnTo>
                  <a:pt x="54020" y="48000"/>
                </a:lnTo>
                <a:lnTo>
                  <a:pt x="54020" y="48010"/>
                </a:lnTo>
                <a:lnTo>
                  <a:pt x="54030" y="48010"/>
                </a:lnTo>
                <a:lnTo>
                  <a:pt x="54030" y="48020"/>
                </a:lnTo>
                <a:lnTo>
                  <a:pt x="54040" y="48020"/>
                </a:lnTo>
                <a:lnTo>
                  <a:pt x="54040" y="48030"/>
                </a:lnTo>
                <a:lnTo>
                  <a:pt x="54040" y="48040"/>
                </a:lnTo>
                <a:lnTo>
                  <a:pt x="54050" y="48040"/>
                </a:lnTo>
                <a:lnTo>
                  <a:pt x="54050" y="48050"/>
                </a:lnTo>
                <a:lnTo>
                  <a:pt x="54060" y="48050"/>
                </a:lnTo>
                <a:lnTo>
                  <a:pt x="54060" y="48060"/>
                </a:lnTo>
                <a:lnTo>
                  <a:pt x="54070" y="48060"/>
                </a:lnTo>
                <a:lnTo>
                  <a:pt x="54080" y="48060"/>
                </a:lnTo>
                <a:lnTo>
                  <a:pt x="54080" y="48070"/>
                </a:lnTo>
                <a:lnTo>
                  <a:pt x="54080" y="48080"/>
                </a:lnTo>
                <a:lnTo>
                  <a:pt x="54090" y="48080"/>
                </a:lnTo>
                <a:lnTo>
                  <a:pt x="54100" y="48080"/>
                </a:lnTo>
                <a:lnTo>
                  <a:pt x="54110" y="48080"/>
                </a:lnTo>
                <a:lnTo>
                  <a:pt x="54110" y="48090"/>
                </a:lnTo>
                <a:lnTo>
                  <a:pt x="54110" y="48100"/>
                </a:lnTo>
                <a:lnTo>
                  <a:pt x="54120" y="48100"/>
                </a:lnTo>
                <a:lnTo>
                  <a:pt x="54130" y="48100"/>
                </a:lnTo>
                <a:lnTo>
                  <a:pt x="54130" y="48110"/>
                </a:lnTo>
                <a:lnTo>
                  <a:pt x="54140" y="48110"/>
                </a:lnTo>
                <a:lnTo>
                  <a:pt x="54140" y="48120"/>
                </a:lnTo>
                <a:lnTo>
                  <a:pt x="54150" y="48120"/>
                </a:lnTo>
                <a:lnTo>
                  <a:pt x="54150" y="48140"/>
                </a:lnTo>
                <a:lnTo>
                  <a:pt x="54140" y="48140"/>
                </a:lnTo>
                <a:lnTo>
                  <a:pt x="54140" y="48150"/>
                </a:lnTo>
                <a:lnTo>
                  <a:pt x="54150" y="48150"/>
                </a:lnTo>
                <a:lnTo>
                  <a:pt x="54150" y="48160"/>
                </a:lnTo>
                <a:lnTo>
                  <a:pt x="54150" y="48170"/>
                </a:lnTo>
                <a:lnTo>
                  <a:pt x="54160" y="48170"/>
                </a:lnTo>
                <a:lnTo>
                  <a:pt x="54170" y="48170"/>
                </a:lnTo>
                <a:lnTo>
                  <a:pt x="54170" y="48160"/>
                </a:lnTo>
                <a:lnTo>
                  <a:pt x="54180" y="48160"/>
                </a:lnTo>
                <a:lnTo>
                  <a:pt x="54180" y="48170"/>
                </a:lnTo>
                <a:lnTo>
                  <a:pt x="54180" y="48180"/>
                </a:lnTo>
                <a:lnTo>
                  <a:pt x="54180" y="48190"/>
                </a:lnTo>
                <a:lnTo>
                  <a:pt x="54180" y="48200"/>
                </a:lnTo>
                <a:lnTo>
                  <a:pt x="54190" y="48200"/>
                </a:lnTo>
                <a:lnTo>
                  <a:pt x="54190" y="48210"/>
                </a:lnTo>
                <a:lnTo>
                  <a:pt x="54200" y="48210"/>
                </a:lnTo>
                <a:lnTo>
                  <a:pt x="54200" y="48220"/>
                </a:lnTo>
                <a:lnTo>
                  <a:pt x="54210" y="48220"/>
                </a:lnTo>
                <a:lnTo>
                  <a:pt x="54210" y="48230"/>
                </a:lnTo>
                <a:lnTo>
                  <a:pt x="54220" y="48230"/>
                </a:lnTo>
                <a:lnTo>
                  <a:pt x="54220" y="48240"/>
                </a:lnTo>
                <a:lnTo>
                  <a:pt x="54240" y="48240"/>
                </a:lnTo>
                <a:lnTo>
                  <a:pt x="54240" y="48230"/>
                </a:lnTo>
                <a:lnTo>
                  <a:pt x="54250" y="48230"/>
                </a:lnTo>
                <a:lnTo>
                  <a:pt x="54260" y="48230"/>
                </a:lnTo>
                <a:lnTo>
                  <a:pt x="54260" y="48220"/>
                </a:lnTo>
                <a:lnTo>
                  <a:pt x="54270" y="48220"/>
                </a:lnTo>
                <a:lnTo>
                  <a:pt x="54270" y="48250"/>
                </a:lnTo>
                <a:lnTo>
                  <a:pt x="54280" y="48250"/>
                </a:lnTo>
                <a:lnTo>
                  <a:pt x="54280" y="48260"/>
                </a:lnTo>
                <a:lnTo>
                  <a:pt x="54280" y="48270"/>
                </a:lnTo>
                <a:lnTo>
                  <a:pt x="54290" y="48270"/>
                </a:lnTo>
                <a:lnTo>
                  <a:pt x="54290" y="48280"/>
                </a:lnTo>
                <a:lnTo>
                  <a:pt x="54290" y="48290"/>
                </a:lnTo>
                <a:lnTo>
                  <a:pt x="54270" y="48290"/>
                </a:lnTo>
                <a:lnTo>
                  <a:pt x="54270" y="48280"/>
                </a:lnTo>
                <a:lnTo>
                  <a:pt x="54260" y="48280"/>
                </a:lnTo>
                <a:lnTo>
                  <a:pt x="54250" y="48280"/>
                </a:lnTo>
                <a:lnTo>
                  <a:pt x="54250" y="48270"/>
                </a:lnTo>
                <a:lnTo>
                  <a:pt x="54240" y="48270"/>
                </a:lnTo>
                <a:lnTo>
                  <a:pt x="54240" y="48280"/>
                </a:lnTo>
                <a:lnTo>
                  <a:pt x="54230" y="48280"/>
                </a:lnTo>
                <a:lnTo>
                  <a:pt x="54230" y="48270"/>
                </a:lnTo>
                <a:lnTo>
                  <a:pt x="54220" y="48270"/>
                </a:lnTo>
                <a:lnTo>
                  <a:pt x="54220" y="48260"/>
                </a:lnTo>
                <a:lnTo>
                  <a:pt x="54220" y="48250"/>
                </a:lnTo>
                <a:lnTo>
                  <a:pt x="54210" y="48250"/>
                </a:lnTo>
                <a:lnTo>
                  <a:pt x="54200" y="48250"/>
                </a:lnTo>
                <a:lnTo>
                  <a:pt x="54200" y="48240"/>
                </a:lnTo>
                <a:lnTo>
                  <a:pt x="54190" y="48240"/>
                </a:lnTo>
                <a:lnTo>
                  <a:pt x="54180" y="48240"/>
                </a:lnTo>
                <a:lnTo>
                  <a:pt x="54180" y="48230"/>
                </a:lnTo>
                <a:lnTo>
                  <a:pt x="54170" y="48230"/>
                </a:lnTo>
                <a:lnTo>
                  <a:pt x="54170" y="48220"/>
                </a:lnTo>
                <a:lnTo>
                  <a:pt x="54170" y="48210"/>
                </a:lnTo>
                <a:lnTo>
                  <a:pt x="54160" y="48210"/>
                </a:lnTo>
                <a:lnTo>
                  <a:pt x="54140" y="48210"/>
                </a:lnTo>
                <a:lnTo>
                  <a:pt x="54140" y="48200"/>
                </a:lnTo>
                <a:lnTo>
                  <a:pt x="54140" y="48190"/>
                </a:lnTo>
                <a:lnTo>
                  <a:pt x="54150" y="48190"/>
                </a:lnTo>
                <a:lnTo>
                  <a:pt x="54150" y="48180"/>
                </a:lnTo>
                <a:lnTo>
                  <a:pt x="54150" y="48170"/>
                </a:lnTo>
                <a:lnTo>
                  <a:pt x="54090" y="48170"/>
                </a:lnTo>
                <a:lnTo>
                  <a:pt x="54080" y="48160"/>
                </a:lnTo>
                <a:lnTo>
                  <a:pt x="54080" y="48140"/>
                </a:lnTo>
                <a:lnTo>
                  <a:pt x="54080" y="48130"/>
                </a:lnTo>
                <a:lnTo>
                  <a:pt x="54070" y="48130"/>
                </a:lnTo>
                <a:lnTo>
                  <a:pt x="54060" y="48130"/>
                </a:lnTo>
                <a:lnTo>
                  <a:pt x="54050" y="48130"/>
                </a:lnTo>
                <a:lnTo>
                  <a:pt x="54050" y="48120"/>
                </a:lnTo>
                <a:lnTo>
                  <a:pt x="54050" y="48110"/>
                </a:lnTo>
                <a:lnTo>
                  <a:pt x="54040" y="48110"/>
                </a:lnTo>
                <a:lnTo>
                  <a:pt x="54040" y="48100"/>
                </a:lnTo>
                <a:lnTo>
                  <a:pt x="54040" y="48090"/>
                </a:lnTo>
                <a:lnTo>
                  <a:pt x="54040" y="48080"/>
                </a:lnTo>
                <a:lnTo>
                  <a:pt x="54030" y="48080"/>
                </a:lnTo>
                <a:lnTo>
                  <a:pt x="54030" y="48070"/>
                </a:lnTo>
                <a:lnTo>
                  <a:pt x="54020" y="48070"/>
                </a:lnTo>
                <a:lnTo>
                  <a:pt x="53990" y="48070"/>
                </a:lnTo>
                <a:lnTo>
                  <a:pt x="53990" y="48060"/>
                </a:lnTo>
                <a:lnTo>
                  <a:pt x="54000" y="48060"/>
                </a:lnTo>
                <a:lnTo>
                  <a:pt x="54000" y="48050"/>
                </a:lnTo>
                <a:lnTo>
                  <a:pt x="53980" y="48050"/>
                </a:lnTo>
                <a:lnTo>
                  <a:pt x="53980" y="48060"/>
                </a:lnTo>
                <a:lnTo>
                  <a:pt x="53970" y="48060"/>
                </a:lnTo>
                <a:lnTo>
                  <a:pt x="53970" y="48050"/>
                </a:lnTo>
                <a:lnTo>
                  <a:pt x="53960" y="48050"/>
                </a:lnTo>
                <a:lnTo>
                  <a:pt x="53970" y="48040"/>
                </a:lnTo>
                <a:lnTo>
                  <a:pt x="53950" y="48050"/>
                </a:lnTo>
                <a:lnTo>
                  <a:pt x="53950" y="48040"/>
                </a:lnTo>
                <a:lnTo>
                  <a:pt x="53950" y="48030"/>
                </a:lnTo>
                <a:lnTo>
                  <a:pt x="53960" y="48030"/>
                </a:lnTo>
                <a:lnTo>
                  <a:pt x="53960" y="48020"/>
                </a:lnTo>
                <a:lnTo>
                  <a:pt x="54000" y="48020"/>
                </a:lnTo>
                <a:lnTo>
                  <a:pt x="54000" y="48000"/>
                </a:lnTo>
                <a:lnTo>
                  <a:pt x="53990" y="48000"/>
                </a:lnTo>
                <a:lnTo>
                  <a:pt x="53990" y="47980"/>
                </a:lnTo>
                <a:lnTo>
                  <a:pt x="54000" y="47980"/>
                </a:lnTo>
                <a:lnTo>
                  <a:pt x="54000" y="47970"/>
                </a:lnTo>
                <a:close/>
                <a:moveTo>
                  <a:pt x="53880" y="47880"/>
                </a:moveTo>
                <a:lnTo>
                  <a:pt x="53880" y="47890"/>
                </a:lnTo>
                <a:lnTo>
                  <a:pt x="53890" y="47890"/>
                </a:lnTo>
                <a:lnTo>
                  <a:pt x="53880" y="47890"/>
                </a:lnTo>
                <a:lnTo>
                  <a:pt x="53880" y="47910"/>
                </a:lnTo>
                <a:lnTo>
                  <a:pt x="53890" y="47910"/>
                </a:lnTo>
                <a:lnTo>
                  <a:pt x="53890" y="47920"/>
                </a:lnTo>
                <a:lnTo>
                  <a:pt x="53900" y="47920"/>
                </a:lnTo>
                <a:lnTo>
                  <a:pt x="53900" y="47930"/>
                </a:lnTo>
                <a:lnTo>
                  <a:pt x="53910" y="47930"/>
                </a:lnTo>
                <a:lnTo>
                  <a:pt x="53910" y="47940"/>
                </a:lnTo>
                <a:lnTo>
                  <a:pt x="53920" y="47940"/>
                </a:lnTo>
                <a:lnTo>
                  <a:pt x="53920" y="47930"/>
                </a:lnTo>
                <a:lnTo>
                  <a:pt x="53930" y="47930"/>
                </a:lnTo>
                <a:lnTo>
                  <a:pt x="53930" y="47940"/>
                </a:lnTo>
                <a:lnTo>
                  <a:pt x="53930" y="47930"/>
                </a:lnTo>
                <a:lnTo>
                  <a:pt x="53950" y="47930"/>
                </a:lnTo>
                <a:lnTo>
                  <a:pt x="53950" y="47920"/>
                </a:lnTo>
                <a:lnTo>
                  <a:pt x="53960" y="47920"/>
                </a:lnTo>
                <a:lnTo>
                  <a:pt x="53960" y="47930"/>
                </a:lnTo>
                <a:lnTo>
                  <a:pt x="53970" y="47930"/>
                </a:lnTo>
                <a:lnTo>
                  <a:pt x="53980" y="47930"/>
                </a:lnTo>
                <a:lnTo>
                  <a:pt x="53980" y="47940"/>
                </a:lnTo>
                <a:lnTo>
                  <a:pt x="53980" y="47960"/>
                </a:lnTo>
                <a:lnTo>
                  <a:pt x="53970" y="47960"/>
                </a:lnTo>
                <a:lnTo>
                  <a:pt x="53970" y="47950"/>
                </a:lnTo>
                <a:lnTo>
                  <a:pt x="53960" y="47950"/>
                </a:lnTo>
                <a:lnTo>
                  <a:pt x="53960" y="47940"/>
                </a:lnTo>
                <a:lnTo>
                  <a:pt x="53960" y="47950"/>
                </a:lnTo>
                <a:lnTo>
                  <a:pt x="53950" y="47950"/>
                </a:lnTo>
                <a:lnTo>
                  <a:pt x="53940" y="47950"/>
                </a:lnTo>
                <a:lnTo>
                  <a:pt x="53940" y="47960"/>
                </a:lnTo>
                <a:lnTo>
                  <a:pt x="53940" y="47970"/>
                </a:lnTo>
                <a:lnTo>
                  <a:pt x="53930" y="47970"/>
                </a:lnTo>
                <a:lnTo>
                  <a:pt x="53920" y="47970"/>
                </a:lnTo>
                <a:lnTo>
                  <a:pt x="53910" y="47970"/>
                </a:lnTo>
                <a:lnTo>
                  <a:pt x="53910" y="47960"/>
                </a:lnTo>
                <a:lnTo>
                  <a:pt x="53900" y="47960"/>
                </a:lnTo>
                <a:lnTo>
                  <a:pt x="53900" y="47970"/>
                </a:lnTo>
                <a:lnTo>
                  <a:pt x="53890" y="47970"/>
                </a:lnTo>
                <a:lnTo>
                  <a:pt x="53880" y="47970"/>
                </a:lnTo>
                <a:lnTo>
                  <a:pt x="53870" y="47970"/>
                </a:lnTo>
                <a:lnTo>
                  <a:pt x="53860" y="47970"/>
                </a:lnTo>
                <a:lnTo>
                  <a:pt x="53860" y="47950"/>
                </a:lnTo>
                <a:lnTo>
                  <a:pt x="53860" y="47940"/>
                </a:lnTo>
                <a:lnTo>
                  <a:pt x="53850" y="47940"/>
                </a:lnTo>
                <a:lnTo>
                  <a:pt x="53850" y="47930"/>
                </a:lnTo>
                <a:lnTo>
                  <a:pt x="53840" y="47930"/>
                </a:lnTo>
                <a:lnTo>
                  <a:pt x="53840" y="47910"/>
                </a:lnTo>
                <a:lnTo>
                  <a:pt x="53850" y="47910"/>
                </a:lnTo>
                <a:lnTo>
                  <a:pt x="53850" y="47900"/>
                </a:lnTo>
                <a:lnTo>
                  <a:pt x="53860" y="47900"/>
                </a:lnTo>
                <a:lnTo>
                  <a:pt x="53870" y="47900"/>
                </a:lnTo>
                <a:lnTo>
                  <a:pt x="53870" y="47880"/>
                </a:lnTo>
                <a:lnTo>
                  <a:pt x="53870" y="47890"/>
                </a:lnTo>
                <a:lnTo>
                  <a:pt x="53880" y="47890"/>
                </a:lnTo>
                <a:lnTo>
                  <a:pt x="53880" y="47880"/>
                </a:lnTo>
                <a:close/>
                <a:moveTo>
                  <a:pt x="53930" y="47860"/>
                </a:moveTo>
                <a:lnTo>
                  <a:pt x="53930" y="47880"/>
                </a:lnTo>
                <a:lnTo>
                  <a:pt x="53920" y="47880"/>
                </a:lnTo>
                <a:lnTo>
                  <a:pt x="53910" y="47880"/>
                </a:lnTo>
                <a:lnTo>
                  <a:pt x="53910" y="47890"/>
                </a:lnTo>
                <a:lnTo>
                  <a:pt x="53890" y="47890"/>
                </a:lnTo>
                <a:lnTo>
                  <a:pt x="53890" y="47880"/>
                </a:lnTo>
                <a:lnTo>
                  <a:pt x="53890" y="47860"/>
                </a:lnTo>
                <a:lnTo>
                  <a:pt x="53930" y="47860"/>
                </a:lnTo>
                <a:close/>
                <a:moveTo>
                  <a:pt x="53560" y="47660"/>
                </a:moveTo>
                <a:lnTo>
                  <a:pt x="53570" y="47660"/>
                </a:lnTo>
                <a:lnTo>
                  <a:pt x="53570" y="47680"/>
                </a:lnTo>
                <a:lnTo>
                  <a:pt x="53560" y="47680"/>
                </a:lnTo>
                <a:lnTo>
                  <a:pt x="53560" y="47690"/>
                </a:lnTo>
                <a:lnTo>
                  <a:pt x="53540" y="47690"/>
                </a:lnTo>
                <a:lnTo>
                  <a:pt x="53540" y="47680"/>
                </a:lnTo>
                <a:lnTo>
                  <a:pt x="53540" y="47670"/>
                </a:lnTo>
                <a:lnTo>
                  <a:pt x="53550" y="47670"/>
                </a:lnTo>
                <a:lnTo>
                  <a:pt x="53550" y="47660"/>
                </a:lnTo>
                <a:lnTo>
                  <a:pt x="53560" y="47660"/>
                </a:lnTo>
                <a:lnTo>
                  <a:pt x="53560" y="47650"/>
                </a:lnTo>
                <a:lnTo>
                  <a:pt x="53560" y="47660"/>
                </a:lnTo>
                <a:close/>
                <a:moveTo>
                  <a:pt x="53690" y="47590"/>
                </a:moveTo>
                <a:lnTo>
                  <a:pt x="53700" y="47590"/>
                </a:lnTo>
                <a:lnTo>
                  <a:pt x="53700" y="47600"/>
                </a:lnTo>
                <a:lnTo>
                  <a:pt x="53710" y="47600"/>
                </a:lnTo>
                <a:lnTo>
                  <a:pt x="53710" y="47610"/>
                </a:lnTo>
                <a:lnTo>
                  <a:pt x="53710" y="47620"/>
                </a:lnTo>
                <a:lnTo>
                  <a:pt x="53720" y="47620"/>
                </a:lnTo>
                <a:lnTo>
                  <a:pt x="53720" y="47630"/>
                </a:lnTo>
                <a:lnTo>
                  <a:pt x="53730" y="47630"/>
                </a:lnTo>
                <a:lnTo>
                  <a:pt x="53730" y="47640"/>
                </a:lnTo>
                <a:lnTo>
                  <a:pt x="53730" y="47650"/>
                </a:lnTo>
                <a:lnTo>
                  <a:pt x="53730" y="47660"/>
                </a:lnTo>
                <a:lnTo>
                  <a:pt x="53740" y="47660"/>
                </a:lnTo>
                <a:lnTo>
                  <a:pt x="53740" y="47670"/>
                </a:lnTo>
                <a:lnTo>
                  <a:pt x="53750" y="47670"/>
                </a:lnTo>
                <a:lnTo>
                  <a:pt x="53750" y="47680"/>
                </a:lnTo>
                <a:lnTo>
                  <a:pt x="53760" y="47680"/>
                </a:lnTo>
                <a:lnTo>
                  <a:pt x="53760" y="47690"/>
                </a:lnTo>
                <a:lnTo>
                  <a:pt x="53770" y="47690"/>
                </a:lnTo>
                <a:lnTo>
                  <a:pt x="53780" y="47690"/>
                </a:lnTo>
                <a:lnTo>
                  <a:pt x="53780" y="47700"/>
                </a:lnTo>
                <a:lnTo>
                  <a:pt x="53790" y="47700"/>
                </a:lnTo>
                <a:lnTo>
                  <a:pt x="53790" y="47710"/>
                </a:lnTo>
                <a:lnTo>
                  <a:pt x="53800" y="47710"/>
                </a:lnTo>
                <a:lnTo>
                  <a:pt x="53800" y="47720"/>
                </a:lnTo>
                <a:lnTo>
                  <a:pt x="53810" y="47720"/>
                </a:lnTo>
                <a:lnTo>
                  <a:pt x="53810" y="47730"/>
                </a:lnTo>
                <a:lnTo>
                  <a:pt x="53810" y="47740"/>
                </a:lnTo>
                <a:lnTo>
                  <a:pt x="53820" y="47740"/>
                </a:lnTo>
                <a:lnTo>
                  <a:pt x="53820" y="47750"/>
                </a:lnTo>
                <a:lnTo>
                  <a:pt x="53840" y="47750"/>
                </a:lnTo>
                <a:lnTo>
                  <a:pt x="53840" y="47760"/>
                </a:lnTo>
                <a:lnTo>
                  <a:pt x="53840" y="47770"/>
                </a:lnTo>
                <a:lnTo>
                  <a:pt x="53830" y="47770"/>
                </a:lnTo>
                <a:lnTo>
                  <a:pt x="53830" y="47780"/>
                </a:lnTo>
                <a:lnTo>
                  <a:pt x="53840" y="47780"/>
                </a:lnTo>
                <a:lnTo>
                  <a:pt x="53840" y="47790"/>
                </a:lnTo>
                <a:lnTo>
                  <a:pt x="53850" y="47790"/>
                </a:lnTo>
                <a:lnTo>
                  <a:pt x="53850" y="47800"/>
                </a:lnTo>
                <a:lnTo>
                  <a:pt x="53850" y="47790"/>
                </a:lnTo>
                <a:lnTo>
                  <a:pt x="53860" y="47790"/>
                </a:lnTo>
                <a:lnTo>
                  <a:pt x="53870" y="47790"/>
                </a:lnTo>
                <a:lnTo>
                  <a:pt x="53880" y="47790"/>
                </a:lnTo>
                <a:lnTo>
                  <a:pt x="53880" y="47800"/>
                </a:lnTo>
                <a:lnTo>
                  <a:pt x="53890" y="47800"/>
                </a:lnTo>
                <a:lnTo>
                  <a:pt x="53890" y="47810"/>
                </a:lnTo>
                <a:lnTo>
                  <a:pt x="53900" y="47820"/>
                </a:lnTo>
                <a:lnTo>
                  <a:pt x="53900" y="47830"/>
                </a:lnTo>
                <a:lnTo>
                  <a:pt x="53910" y="47830"/>
                </a:lnTo>
                <a:lnTo>
                  <a:pt x="53910" y="47840"/>
                </a:lnTo>
                <a:lnTo>
                  <a:pt x="53900" y="47840"/>
                </a:lnTo>
                <a:lnTo>
                  <a:pt x="53900" y="47850"/>
                </a:lnTo>
                <a:lnTo>
                  <a:pt x="53890" y="47850"/>
                </a:lnTo>
                <a:lnTo>
                  <a:pt x="53880" y="47850"/>
                </a:lnTo>
                <a:lnTo>
                  <a:pt x="53880" y="47860"/>
                </a:lnTo>
                <a:lnTo>
                  <a:pt x="53840" y="47860"/>
                </a:lnTo>
                <a:lnTo>
                  <a:pt x="53840" y="47850"/>
                </a:lnTo>
                <a:lnTo>
                  <a:pt x="53830" y="47850"/>
                </a:lnTo>
                <a:lnTo>
                  <a:pt x="53840" y="47850"/>
                </a:lnTo>
                <a:lnTo>
                  <a:pt x="53830" y="47850"/>
                </a:lnTo>
                <a:lnTo>
                  <a:pt x="53820" y="47850"/>
                </a:lnTo>
                <a:lnTo>
                  <a:pt x="53820" y="47840"/>
                </a:lnTo>
                <a:lnTo>
                  <a:pt x="53810" y="47840"/>
                </a:lnTo>
                <a:lnTo>
                  <a:pt x="53810" y="47830"/>
                </a:lnTo>
                <a:lnTo>
                  <a:pt x="53800" y="47830"/>
                </a:lnTo>
                <a:lnTo>
                  <a:pt x="53800" y="47820"/>
                </a:lnTo>
                <a:lnTo>
                  <a:pt x="53790" y="47820"/>
                </a:lnTo>
                <a:lnTo>
                  <a:pt x="53790" y="47810"/>
                </a:lnTo>
                <a:lnTo>
                  <a:pt x="53780" y="47810"/>
                </a:lnTo>
                <a:lnTo>
                  <a:pt x="53780" y="47800"/>
                </a:lnTo>
                <a:lnTo>
                  <a:pt x="53760" y="47800"/>
                </a:lnTo>
                <a:lnTo>
                  <a:pt x="53750" y="47800"/>
                </a:lnTo>
                <a:lnTo>
                  <a:pt x="53750" y="47790"/>
                </a:lnTo>
                <a:lnTo>
                  <a:pt x="53740" y="47790"/>
                </a:lnTo>
                <a:lnTo>
                  <a:pt x="53740" y="47780"/>
                </a:lnTo>
                <a:lnTo>
                  <a:pt x="53740" y="47770"/>
                </a:lnTo>
                <a:lnTo>
                  <a:pt x="53730" y="47770"/>
                </a:lnTo>
                <a:lnTo>
                  <a:pt x="53730" y="47760"/>
                </a:lnTo>
                <a:lnTo>
                  <a:pt x="53720" y="47760"/>
                </a:lnTo>
                <a:lnTo>
                  <a:pt x="53720" y="47750"/>
                </a:lnTo>
                <a:lnTo>
                  <a:pt x="53720" y="47740"/>
                </a:lnTo>
                <a:lnTo>
                  <a:pt x="53730" y="47740"/>
                </a:lnTo>
                <a:lnTo>
                  <a:pt x="53730" y="47730"/>
                </a:lnTo>
                <a:lnTo>
                  <a:pt x="53740" y="47730"/>
                </a:lnTo>
                <a:lnTo>
                  <a:pt x="53730" y="47730"/>
                </a:lnTo>
                <a:lnTo>
                  <a:pt x="53730" y="47720"/>
                </a:lnTo>
                <a:lnTo>
                  <a:pt x="53720" y="47720"/>
                </a:lnTo>
                <a:lnTo>
                  <a:pt x="53720" y="47710"/>
                </a:lnTo>
                <a:lnTo>
                  <a:pt x="53710" y="47710"/>
                </a:lnTo>
                <a:lnTo>
                  <a:pt x="53720" y="47710"/>
                </a:lnTo>
                <a:lnTo>
                  <a:pt x="53720" y="47700"/>
                </a:lnTo>
                <a:lnTo>
                  <a:pt x="53710" y="47700"/>
                </a:lnTo>
                <a:lnTo>
                  <a:pt x="53710" y="47690"/>
                </a:lnTo>
                <a:lnTo>
                  <a:pt x="53700" y="47690"/>
                </a:lnTo>
                <a:lnTo>
                  <a:pt x="53700" y="47660"/>
                </a:lnTo>
                <a:lnTo>
                  <a:pt x="53690" y="47660"/>
                </a:lnTo>
                <a:lnTo>
                  <a:pt x="53690" y="47650"/>
                </a:lnTo>
                <a:lnTo>
                  <a:pt x="53680" y="47650"/>
                </a:lnTo>
                <a:lnTo>
                  <a:pt x="53680" y="47640"/>
                </a:lnTo>
                <a:lnTo>
                  <a:pt x="53680" y="47600"/>
                </a:lnTo>
                <a:lnTo>
                  <a:pt x="53680" y="47590"/>
                </a:lnTo>
                <a:lnTo>
                  <a:pt x="53690" y="47590"/>
                </a:lnTo>
                <a:close/>
                <a:moveTo>
                  <a:pt x="53490" y="47560"/>
                </a:moveTo>
                <a:lnTo>
                  <a:pt x="53490" y="47570"/>
                </a:lnTo>
                <a:lnTo>
                  <a:pt x="53490" y="47580"/>
                </a:lnTo>
                <a:lnTo>
                  <a:pt x="53500" y="47580"/>
                </a:lnTo>
                <a:lnTo>
                  <a:pt x="53500" y="47600"/>
                </a:lnTo>
                <a:lnTo>
                  <a:pt x="53510" y="47600"/>
                </a:lnTo>
                <a:lnTo>
                  <a:pt x="53510" y="47620"/>
                </a:lnTo>
                <a:lnTo>
                  <a:pt x="53510" y="47630"/>
                </a:lnTo>
                <a:lnTo>
                  <a:pt x="53500" y="47630"/>
                </a:lnTo>
                <a:lnTo>
                  <a:pt x="53480" y="47630"/>
                </a:lnTo>
                <a:lnTo>
                  <a:pt x="53470" y="47630"/>
                </a:lnTo>
                <a:lnTo>
                  <a:pt x="53460" y="47630"/>
                </a:lnTo>
                <a:lnTo>
                  <a:pt x="53460" y="47620"/>
                </a:lnTo>
                <a:lnTo>
                  <a:pt x="53460" y="47570"/>
                </a:lnTo>
                <a:lnTo>
                  <a:pt x="53470" y="47570"/>
                </a:lnTo>
                <a:lnTo>
                  <a:pt x="53470" y="47560"/>
                </a:lnTo>
                <a:lnTo>
                  <a:pt x="53480" y="47560"/>
                </a:lnTo>
                <a:lnTo>
                  <a:pt x="53490" y="47560"/>
                </a:lnTo>
                <a:close/>
                <a:moveTo>
                  <a:pt x="53570" y="47500"/>
                </a:moveTo>
                <a:lnTo>
                  <a:pt x="53580" y="47500"/>
                </a:lnTo>
                <a:lnTo>
                  <a:pt x="53580" y="47510"/>
                </a:lnTo>
                <a:lnTo>
                  <a:pt x="53580" y="47520"/>
                </a:lnTo>
                <a:lnTo>
                  <a:pt x="53590" y="47520"/>
                </a:lnTo>
                <a:lnTo>
                  <a:pt x="53600" y="47520"/>
                </a:lnTo>
                <a:lnTo>
                  <a:pt x="53600" y="47530"/>
                </a:lnTo>
                <a:lnTo>
                  <a:pt x="53610" y="47530"/>
                </a:lnTo>
                <a:lnTo>
                  <a:pt x="53620" y="47530"/>
                </a:lnTo>
                <a:lnTo>
                  <a:pt x="53620" y="47540"/>
                </a:lnTo>
                <a:lnTo>
                  <a:pt x="53630" y="47540"/>
                </a:lnTo>
                <a:lnTo>
                  <a:pt x="53630" y="47550"/>
                </a:lnTo>
                <a:lnTo>
                  <a:pt x="53650" y="47550"/>
                </a:lnTo>
                <a:lnTo>
                  <a:pt x="53660" y="47550"/>
                </a:lnTo>
                <a:lnTo>
                  <a:pt x="53660" y="47570"/>
                </a:lnTo>
                <a:lnTo>
                  <a:pt x="53660" y="47580"/>
                </a:lnTo>
                <a:lnTo>
                  <a:pt x="53650" y="47580"/>
                </a:lnTo>
                <a:lnTo>
                  <a:pt x="53640" y="47580"/>
                </a:lnTo>
                <a:lnTo>
                  <a:pt x="53640" y="47570"/>
                </a:lnTo>
                <a:lnTo>
                  <a:pt x="53630" y="47570"/>
                </a:lnTo>
                <a:lnTo>
                  <a:pt x="53630" y="47580"/>
                </a:lnTo>
                <a:lnTo>
                  <a:pt x="53620" y="47580"/>
                </a:lnTo>
                <a:lnTo>
                  <a:pt x="53610" y="47580"/>
                </a:lnTo>
                <a:lnTo>
                  <a:pt x="53600" y="47580"/>
                </a:lnTo>
                <a:lnTo>
                  <a:pt x="53590" y="47580"/>
                </a:lnTo>
                <a:lnTo>
                  <a:pt x="53590" y="47570"/>
                </a:lnTo>
                <a:lnTo>
                  <a:pt x="53580" y="47570"/>
                </a:lnTo>
                <a:lnTo>
                  <a:pt x="53580" y="47560"/>
                </a:lnTo>
                <a:lnTo>
                  <a:pt x="53580" y="47550"/>
                </a:lnTo>
                <a:lnTo>
                  <a:pt x="53570" y="47550"/>
                </a:lnTo>
                <a:lnTo>
                  <a:pt x="53580" y="47550"/>
                </a:lnTo>
                <a:lnTo>
                  <a:pt x="53570" y="47550"/>
                </a:lnTo>
                <a:lnTo>
                  <a:pt x="53570" y="47540"/>
                </a:lnTo>
                <a:lnTo>
                  <a:pt x="53560" y="47540"/>
                </a:lnTo>
                <a:lnTo>
                  <a:pt x="53560" y="47510"/>
                </a:lnTo>
                <a:lnTo>
                  <a:pt x="53560" y="47500"/>
                </a:lnTo>
                <a:lnTo>
                  <a:pt x="53570" y="47500"/>
                </a:lnTo>
                <a:close/>
                <a:lnTo>
                  <a:pt x="53560" y="47500"/>
                </a:lnTo>
                <a:lnTo>
                  <a:pt x="53560" y="47490"/>
                </a:lnTo>
                <a:lnTo>
                  <a:pt x="53560" y="47480"/>
                </a:lnTo>
                <a:lnTo>
                  <a:pt x="53550" y="47480"/>
                </a:lnTo>
                <a:lnTo>
                  <a:pt x="53550" y="47490"/>
                </a:lnTo>
                <a:lnTo>
                  <a:pt x="53540" y="47490"/>
                </a:lnTo>
                <a:lnTo>
                  <a:pt x="53540" y="47500"/>
                </a:lnTo>
                <a:lnTo>
                  <a:pt x="53530" y="47500"/>
                </a:lnTo>
                <a:lnTo>
                  <a:pt x="53510" y="47500"/>
                </a:lnTo>
                <a:lnTo>
                  <a:pt x="53480" y="47500"/>
                </a:lnTo>
                <a:lnTo>
                  <a:pt x="53470" y="47500"/>
                </a:lnTo>
                <a:lnTo>
                  <a:pt x="53470" y="47490"/>
                </a:lnTo>
                <a:lnTo>
                  <a:pt x="53460" y="47490"/>
                </a:lnTo>
                <a:lnTo>
                  <a:pt x="53460" y="47470"/>
                </a:lnTo>
                <a:lnTo>
                  <a:pt x="53460" y="47460"/>
                </a:lnTo>
                <a:lnTo>
                  <a:pt x="53460" y="47450"/>
                </a:lnTo>
                <a:lnTo>
                  <a:pt x="53460" y="47440"/>
                </a:lnTo>
                <a:lnTo>
                  <a:pt x="53450" y="47440"/>
                </a:lnTo>
                <a:lnTo>
                  <a:pt x="53450" y="47430"/>
                </a:lnTo>
                <a:lnTo>
                  <a:pt x="53450" y="47420"/>
                </a:lnTo>
                <a:lnTo>
                  <a:pt x="53460" y="47420"/>
                </a:lnTo>
                <a:lnTo>
                  <a:pt x="53460" y="47410"/>
                </a:lnTo>
                <a:lnTo>
                  <a:pt x="53460" y="47400"/>
                </a:lnTo>
                <a:lnTo>
                  <a:pt x="53450" y="47400"/>
                </a:lnTo>
                <a:lnTo>
                  <a:pt x="53440" y="47400"/>
                </a:lnTo>
                <a:lnTo>
                  <a:pt x="53450" y="47390"/>
                </a:lnTo>
                <a:lnTo>
                  <a:pt x="53440" y="47390"/>
                </a:lnTo>
                <a:lnTo>
                  <a:pt x="53440" y="47400"/>
                </a:lnTo>
                <a:lnTo>
                  <a:pt x="53430" y="47400"/>
                </a:lnTo>
                <a:lnTo>
                  <a:pt x="53430" y="47410"/>
                </a:lnTo>
                <a:lnTo>
                  <a:pt x="53410" y="47410"/>
                </a:lnTo>
                <a:lnTo>
                  <a:pt x="53410" y="47400"/>
                </a:lnTo>
                <a:lnTo>
                  <a:pt x="53400" y="47400"/>
                </a:lnTo>
                <a:lnTo>
                  <a:pt x="53400" y="47390"/>
                </a:lnTo>
                <a:lnTo>
                  <a:pt x="53390" y="47390"/>
                </a:lnTo>
                <a:lnTo>
                  <a:pt x="53390" y="47380"/>
                </a:lnTo>
                <a:lnTo>
                  <a:pt x="53380" y="47380"/>
                </a:lnTo>
                <a:lnTo>
                  <a:pt x="53370" y="47380"/>
                </a:lnTo>
                <a:lnTo>
                  <a:pt x="53370" y="47370"/>
                </a:lnTo>
                <a:lnTo>
                  <a:pt x="53370" y="47360"/>
                </a:lnTo>
                <a:lnTo>
                  <a:pt x="53390" y="47360"/>
                </a:lnTo>
                <a:lnTo>
                  <a:pt x="53390" y="47350"/>
                </a:lnTo>
                <a:lnTo>
                  <a:pt x="53390" y="47340"/>
                </a:lnTo>
                <a:lnTo>
                  <a:pt x="53400" y="47340"/>
                </a:lnTo>
                <a:lnTo>
                  <a:pt x="53400" y="47330"/>
                </a:lnTo>
                <a:lnTo>
                  <a:pt x="53410" y="47330"/>
                </a:lnTo>
                <a:lnTo>
                  <a:pt x="53410" y="47320"/>
                </a:lnTo>
                <a:lnTo>
                  <a:pt x="53410" y="47310"/>
                </a:lnTo>
                <a:lnTo>
                  <a:pt x="53410" y="47290"/>
                </a:lnTo>
                <a:lnTo>
                  <a:pt x="53400" y="47290"/>
                </a:lnTo>
                <a:lnTo>
                  <a:pt x="53400" y="47280"/>
                </a:lnTo>
                <a:lnTo>
                  <a:pt x="53390" y="47280"/>
                </a:lnTo>
                <a:lnTo>
                  <a:pt x="53370" y="47280"/>
                </a:lnTo>
                <a:lnTo>
                  <a:pt x="53370" y="47270"/>
                </a:lnTo>
                <a:lnTo>
                  <a:pt x="53380" y="47270"/>
                </a:lnTo>
                <a:lnTo>
                  <a:pt x="53380" y="47260"/>
                </a:lnTo>
                <a:lnTo>
                  <a:pt x="53380" y="47250"/>
                </a:lnTo>
                <a:lnTo>
                  <a:pt x="53390" y="47250"/>
                </a:lnTo>
                <a:lnTo>
                  <a:pt x="53390" y="47240"/>
                </a:lnTo>
                <a:lnTo>
                  <a:pt x="53380" y="47240"/>
                </a:lnTo>
                <a:lnTo>
                  <a:pt x="53380" y="47230"/>
                </a:lnTo>
                <a:lnTo>
                  <a:pt x="53370" y="47230"/>
                </a:lnTo>
                <a:lnTo>
                  <a:pt x="53370" y="47220"/>
                </a:lnTo>
                <a:lnTo>
                  <a:pt x="53370" y="47210"/>
                </a:lnTo>
                <a:lnTo>
                  <a:pt x="53360" y="47210"/>
                </a:lnTo>
                <a:lnTo>
                  <a:pt x="53360" y="47200"/>
                </a:lnTo>
                <a:lnTo>
                  <a:pt x="53350" y="47200"/>
                </a:lnTo>
                <a:lnTo>
                  <a:pt x="53350" y="47190"/>
                </a:lnTo>
                <a:lnTo>
                  <a:pt x="53340" y="47200"/>
                </a:lnTo>
                <a:lnTo>
                  <a:pt x="53330" y="47200"/>
                </a:lnTo>
                <a:lnTo>
                  <a:pt x="53330" y="47190"/>
                </a:lnTo>
                <a:lnTo>
                  <a:pt x="53320" y="47190"/>
                </a:lnTo>
                <a:lnTo>
                  <a:pt x="53320" y="47180"/>
                </a:lnTo>
                <a:lnTo>
                  <a:pt x="53320" y="47190"/>
                </a:lnTo>
                <a:lnTo>
                  <a:pt x="53310" y="47190"/>
                </a:lnTo>
                <a:lnTo>
                  <a:pt x="53310" y="47180"/>
                </a:lnTo>
                <a:lnTo>
                  <a:pt x="53310" y="47170"/>
                </a:lnTo>
                <a:lnTo>
                  <a:pt x="53300" y="47170"/>
                </a:lnTo>
                <a:lnTo>
                  <a:pt x="53300" y="47160"/>
                </a:lnTo>
                <a:lnTo>
                  <a:pt x="53300" y="47140"/>
                </a:lnTo>
                <a:lnTo>
                  <a:pt x="53300" y="47130"/>
                </a:lnTo>
                <a:lnTo>
                  <a:pt x="53310" y="47130"/>
                </a:lnTo>
                <a:lnTo>
                  <a:pt x="53320" y="47130"/>
                </a:lnTo>
                <a:lnTo>
                  <a:pt x="53320" y="47140"/>
                </a:lnTo>
                <a:lnTo>
                  <a:pt x="53330" y="47140"/>
                </a:lnTo>
                <a:lnTo>
                  <a:pt x="53330" y="47130"/>
                </a:lnTo>
                <a:lnTo>
                  <a:pt x="53330" y="47120"/>
                </a:lnTo>
                <a:lnTo>
                  <a:pt x="53320" y="47120"/>
                </a:lnTo>
                <a:lnTo>
                  <a:pt x="53310" y="47120"/>
                </a:lnTo>
                <a:lnTo>
                  <a:pt x="53310" y="47110"/>
                </a:lnTo>
                <a:lnTo>
                  <a:pt x="53300" y="47110"/>
                </a:lnTo>
                <a:lnTo>
                  <a:pt x="53300" y="47090"/>
                </a:lnTo>
                <a:lnTo>
                  <a:pt x="53290" y="47090"/>
                </a:lnTo>
                <a:lnTo>
                  <a:pt x="53290" y="47080"/>
                </a:lnTo>
                <a:lnTo>
                  <a:pt x="53300" y="47080"/>
                </a:lnTo>
                <a:lnTo>
                  <a:pt x="53300" y="47070"/>
                </a:lnTo>
                <a:lnTo>
                  <a:pt x="53330" y="47070"/>
                </a:lnTo>
                <a:lnTo>
                  <a:pt x="53330" y="47080"/>
                </a:lnTo>
                <a:lnTo>
                  <a:pt x="53340" y="47080"/>
                </a:lnTo>
                <a:lnTo>
                  <a:pt x="53340" y="47090"/>
                </a:lnTo>
                <a:lnTo>
                  <a:pt x="53350" y="47090"/>
                </a:lnTo>
                <a:lnTo>
                  <a:pt x="53350" y="47100"/>
                </a:lnTo>
                <a:lnTo>
                  <a:pt x="53350" y="47110"/>
                </a:lnTo>
                <a:lnTo>
                  <a:pt x="53360" y="47110"/>
                </a:lnTo>
                <a:lnTo>
                  <a:pt x="53360" y="47120"/>
                </a:lnTo>
                <a:lnTo>
                  <a:pt x="53360" y="47130"/>
                </a:lnTo>
                <a:lnTo>
                  <a:pt x="53360" y="47140"/>
                </a:lnTo>
                <a:lnTo>
                  <a:pt x="53370" y="47140"/>
                </a:lnTo>
                <a:lnTo>
                  <a:pt x="53370" y="47150"/>
                </a:lnTo>
                <a:lnTo>
                  <a:pt x="53370" y="47160"/>
                </a:lnTo>
                <a:lnTo>
                  <a:pt x="53380" y="47160"/>
                </a:lnTo>
                <a:lnTo>
                  <a:pt x="53380" y="47150"/>
                </a:lnTo>
                <a:lnTo>
                  <a:pt x="53390" y="47150"/>
                </a:lnTo>
                <a:lnTo>
                  <a:pt x="53400" y="47150"/>
                </a:lnTo>
                <a:lnTo>
                  <a:pt x="53410" y="47150"/>
                </a:lnTo>
                <a:lnTo>
                  <a:pt x="53410" y="47160"/>
                </a:lnTo>
                <a:lnTo>
                  <a:pt x="53410" y="47170"/>
                </a:lnTo>
                <a:lnTo>
                  <a:pt x="53410" y="47180"/>
                </a:lnTo>
                <a:lnTo>
                  <a:pt x="53420" y="47180"/>
                </a:lnTo>
                <a:lnTo>
                  <a:pt x="53420" y="47200"/>
                </a:lnTo>
                <a:lnTo>
                  <a:pt x="53410" y="47200"/>
                </a:lnTo>
                <a:lnTo>
                  <a:pt x="53410" y="47210"/>
                </a:lnTo>
                <a:lnTo>
                  <a:pt x="53410" y="47220"/>
                </a:lnTo>
                <a:lnTo>
                  <a:pt x="53420" y="47220"/>
                </a:lnTo>
                <a:lnTo>
                  <a:pt x="53420" y="47230"/>
                </a:lnTo>
                <a:lnTo>
                  <a:pt x="53420" y="47240"/>
                </a:lnTo>
                <a:lnTo>
                  <a:pt x="53420" y="47250"/>
                </a:lnTo>
                <a:lnTo>
                  <a:pt x="53430" y="47250"/>
                </a:lnTo>
                <a:lnTo>
                  <a:pt x="53430" y="47260"/>
                </a:lnTo>
                <a:lnTo>
                  <a:pt x="53440" y="47260"/>
                </a:lnTo>
                <a:lnTo>
                  <a:pt x="53440" y="47270"/>
                </a:lnTo>
                <a:lnTo>
                  <a:pt x="53450" y="47270"/>
                </a:lnTo>
                <a:lnTo>
                  <a:pt x="53460" y="47270"/>
                </a:lnTo>
                <a:lnTo>
                  <a:pt x="53460" y="47280"/>
                </a:lnTo>
                <a:lnTo>
                  <a:pt x="53460" y="47290"/>
                </a:lnTo>
                <a:lnTo>
                  <a:pt x="53470" y="47290"/>
                </a:lnTo>
                <a:lnTo>
                  <a:pt x="53480" y="47290"/>
                </a:lnTo>
                <a:lnTo>
                  <a:pt x="53480" y="47300"/>
                </a:lnTo>
                <a:lnTo>
                  <a:pt x="53490" y="47300"/>
                </a:lnTo>
                <a:lnTo>
                  <a:pt x="53490" y="47310"/>
                </a:lnTo>
                <a:lnTo>
                  <a:pt x="53490" y="47320"/>
                </a:lnTo>
                <a:lnTo>
                  <a:pt x="53500" y="47320"/>
                </a:lnTo>
                <a:lnTo>
                  <a:pt x="53500" y="47330"/>
                </a:lnTo>
                <a:lnTo>
                  <a:pt x="53490" y="47330"/>
                </a:lnTo>
                <a:lnTo>
                  <a:pt x="53500" y="47330"/>
                </a:lnTo>
                <a:lnTo>
                  <a:pt x="53500" y="47340"/>
                </a:lnTo>
                <a:lnTo>
                  <a:pt x="53510" y="47340"/>
                </a:lnTo>
                <a:lnTo>
                  <a:pt x="53510" y="47350"/>
                </a:lnTo>
                <a:lnTo>
                  <a:pt x="53510" y="47360"/>
                </a:lnTo>
                <a:lnTo>
                  <a:pt x="53520" y="47360"/>
                </a:lnTo>
                <a:lnTo>
                  <a:pt x="53530" y="47360"/>
                </a:lnTo>
                <a:lnTo>
                  <a:pt x="53530" y="47370"/>
                </a:lnTo>
                <a:lnTo>
                  <a:pt x="53530" y="47380"/>
                </a:lnTo>
                <a:lnTo>
                  <a:pt x="53540" y="47380"/>
                </a:lnTo>
                <a:lnTo>
                  <a:pt x="53540" y="47390"/>
                </a:lnTo>
                <a:lnTo>
                  <a:pt x="53550" y="47390"/>
                </a:lnTo>
                <a:lnTo>
                  <a:pt x="53550" y="47400"/>
                </a:lnTo>
                <a:lnTo>
                  <a:pt x="53550" y="47410"/>
                </a:lnTo>
                <a:lnTo>
                  <a:pt x="53540" y="47410"/>
                </a:lnTo>
                <a:lnTo>
                  <a:pt x="53540" y="47420"/>
                </a:lnTo>
                <a:lnTo>
                  <a:pt x="53540" y="47440"/>
                </a:lnTo>
                <a:lnTo>
                  <a:pt x="53540" y="47450"/>
                </a:lnTo>
                <a:lnTo>
                  <a:pt x="53540" y="47460"/>
                </a:lnTo>
                <a:lnTo>
                  <a:pt x="53550" y="47460"/>
                </a:lnTo>
                <a:lnTo>
                  <a:pt x="53560" y="47460"/>
                </a:lnTo>
                <a:lnTo>
                  <a:pt x="53560" y="47470"/>
                </a:lnTo>
                <a:lnTo>
                  <a:pt x="53570" y="47470"/>
                </a:lnTo>
                <a:lnTo>
                  <a:pt x="53570" y="47460"/>
                </a:lnTo>
                <a:lnTo>
                  <a:pt x="53570" y="47450"/>
                </a:lnTo>
                <a:lnTo>
                  <a:pt x="53570" y="47440"/>
                </a:lnTo>
                <a:lnTo>
                  <a:pt x="53580" y="47440"/>
                </a:lnTo>
                <a:lnTo>
                  <a:pt x="53600" y="47440"/>
                </a:lnTo>
                <a:lnTo>
                  <a:pt x="53600" y="47450"/>
                </a:lnTo>
                <a:lnTo>
                  <a:pt x="53590" y="47450"/>
                </a:lnTo>
                <a:lnTo>
                  <a:pt x="53590" y="47460"/>
                </a:lnTo>
                <a:lnTo>
                  <a:pt x="53600" y="47460"/>
                </a:lnTo>
                <a:lnTo>
                  <a:pt x="53600" y="47470"/>
                </a:lnTo>
                <a:lnTo>
                  <a:pt x="53600" y="47480"/>
                </a:lnTo>
                <a:lnTo>
                  <a:pt x="53610" y="47480"/>
                </a:lnTo>
                <a:lnTo>
                  <a:pt x="53610" y="47500"/>
                </a:lnTo>
                <a:lnTo>
                  <a:pt x="53600" y="47500"/>
                </a:lnTo>
                <a:lnTo>
                  <a:pt x="53590" y="47500"/>
                </a:lnTo>
                <a:lnTo>
                  <a:pt x="53580" y="47500"/>
                </a:lnTo>
                <a:lnTo>
                  <a:pt x="53570" y="47500"/>
                </a:lnTo>
                <a:close/>
                <a:moveTo>
                  <a:pt x="53130" y="47020"/>
                </a:moveTo>
                <a:lnTo>
                  <a:pt x="53140" y="47020"/>
                </a:lnTo>
                <a:lnTo>
                  <a:pt x="53150" y="47020"/>
                </a:lnTo>
                <a:lnTo>
                  <a:pt x="53150" y="47030"/>
                </a:lnTo>
                <a:lnTo>
                  <a:pt x="53160" y="47030"/>
                </a:lnTo>
                <a:lnTo>
                  <a:pt x="53180" y="47030"/>
                </a:lnTo>
                <a:lnTo>
                  <a:pt x="53180" y="47050"/>
                </a:lnTo>
                <a:lnTo>
                  <a:pt x="53170" y="47050"/>
                </a:lnTo>
                <a:lnTo>
                  <a:pt x="53170" y="47060"/>
                </a:lnTo>
                <a:lnTo>
                  <a:pt x="53160" y="47060"/>
                </a:lnTo>
                <a:lnTo>
                  <a:pt x="53160" y="47080"/>
                </a:lnTo>
                <a:lnTo>
                  <a:pt x="53170" y="47080"/>
                </a:lnTo>
                <a:lnTo>
                  <a:pt x="53170" y="47090"/>
                </a:lnTo>
                <a:lnTo>
                  <a:pt x="53170" y="47100"/>
                </a:lnTo>
                <a:lnTo>
                  <a:pt x="53190" y="47100"/>
                </a:lnTo>
                <a:lnTo>
                  <a:pt x="53190" y="47090"/>
                </a:lnTo>
                <a:lnTo>
                  <a:pt x="53200" y="47080"/>
                </a:lnTo>
                <a:lnTo>
                  <a:pt x="53210" y="47080"/>
                </a:lnTo>
                <a:lnTo>
                  <a:pt x="53220" y="47080"/>
                </a:lnTo>
                <a:lnTo>
                  <a:pt x="53220" y="47100"/>
                </a:lnTo>
                <a:lnTo>
                  <a:pt x="53220" y="47110"/>
                </a:lnTo>
                <a:lnTo>
                  <a:pt x="53230" y="47110"/>
                </a:lnTo>
                <a:lnTo>
                  <a:pt x="53230" y="47120"/>
                </a:lnTo>
                <a:lnTo>
                  <a:pt x="53230" y="47130"/>
                </a:lnTo>
                <a:lnTo>
                  <a:pt x="53240" y="47130"/>
                </a:lnTo>
                <a:lnTo>
                  <a:pt x="53240" y="47140"/>
                </a:lnTo>
                <a:lnTo>
                  <a:pt x="53240" y="47150"/>
                </a:lnTo>
                <a:lnTo>
                  <a:pt x="53240" y="47170"/>
                </a:lnTo>
                <a:lnTo>
                  <a:pt x="53250" y="47170"/>
                </a:lnTo>
                <a:lnTo>
                  <a:pt x="53250" y="47180"/>
                </a:lnTo>
                <a:lnTo>
                  <a:pt x="53260" y="47180"/>
                </a:lnTo>
                <a:lnTo>
                  <a:pt x="53260" y="47190"/>
                </a:lnTo>
                <a:lnTo>
                  <a:pt x="53270" y="47190"/>
                </a:lnTo>
                <a:lnTo>
                  <a:pt x="53270" y="47200"/>
                </a:lnTo>
                <a:lnTo>
                  <a:pt x="53260" y="47200"/>
                </a:lnTo>
                <a:lnTo>
                  <a:pt x="53260" y="47210"/>
                </a:lnTo>
                <a:lnTo>
                  <a:pt x="53250" y="47210"/>
                </a:lnTo>
                <a:lnTo>
                  <a:pt x="53240" y="47210"/>
                </a:lnTo>
                <a:lnTo>
                  <a:pt x="53220" y="47210"/>
                </a:lnTo>
                <a:lnTo>
                  <a:pt x="53220" y="47200"/>
                </a:lnTo>
                <a:lnTo>
                  <a:pt x="53210" y="47200"/>
                </a:lnTo>
                <a:lnTo>
                  <a:pt x="53210" y="47190"/>
                </a:lnTo>
                <a:lnTo>
                  <a:pt x="53200" y="47190"/>
                </a:lnTo>
                <a:lnTo>
                  <a:pt x="53200" y="47180"/>
                </a:lnTo>
                <a:lnTo>
                  <a:pt x="53190" y="47180"/>
                </a:lnTo>
                <a:lnTo>
                  <a:pt x="53190" y="47170"/>
                </a:lnTo>
                <a:lnTo>
                  <a:pt x="53180" y="47170"/>
                </a:lnTo>
                <a:lnTo>
                  <a:pt x="53180" y="47160"/>
                </a:lnTo>
                <a:lnTo>
                  <a:pt x="53170" y="47160"/>
                </a:lnTo>
                <a:lnTo>
                  <a:pt x="53170" y="47150"/>
                </a:lnTo>
                <a:lnTo>
                  <a:pt x="53160" y="47150"/>
                </a:lnTo>
                <a:lnTo>
                  <a:pt x="53160" y="47140"/>
                </a:lnTo>
                <a:lnTo>
                  <a:pt x="53160" y="47130"/>
                </a:lnTo>
                <a:lnTo>
                  <a:pt x="53150" y="47130"/>
                </a:lnTo>
                <a:lnTo>
                  <a:pt x="53150" y="47120"/>
                </a:lnTo>
                <a:lnTo>
                  <a:pt x="53140" y="47120"/>
                </a:lnTo>
                <a:lnTo>
                  <a:pt x="53130" y="47120"/>
                </a:lnTo>
                <a:lnTo>
                  <a:pt x="53130" y="47110"/>
                </a:lnTo>
                <a:lnTo>
                  <a:pt x="53120" y="47110"/>
                </a:lnTo>
                <a:lnTo>
                  <a:pt x="53110" y="47110"/>
                </a:lnTo>
                <a:lnTo>
                  <a:pt x="53120" y="47110"/>
                </a:lnTo>
                <a:lnTo>
                  <a:pt x="53120" y="47100"/>
                </a:lnTo>
                <a:lnTo>
                  <a:pt x="53130" y="47100"/>
                </a:lnTo>
                <a:lnTo>
                  <a:pt x="53130" y="47090"/>
                </a:lnTo>
                <a:lnTo>
                  <a:pt x="53130" y="47080"/>
                </a:lnTo>
                <a:lnTo>
                  <a:pt x="53130" y="47070"/>
                </a:lnTo>
                <a:lnTo>
                  <a:pt x="53130" y="47060"/>
                </a:lnTo>
                <a:lnTo>
                  <a:pt x="53130" y="47050"/>
                </a:lnTo>
                <a:lnTo>
                  <a:pt x="53120" y="47050"/>
                </a:lnTo>
                <a:lnTo>
                  <a:pt x="53120" y="47030"/>
                </a:lnTo>
                <a:lnTo>
                  <a:pt x="53130" y="47030"/>
                </a:lnTo>
                <a:lnTo>
                  <a:pt x="53130" y="47020"/>
                </a:lnTo>
                <a:close/>
                <a:moveTo>
                  <a:pt x="52250" y="45070"/>
                </a:moveTo>
                <a:lnTo>
                  <a:pt x="52250" y="45080"/>
                </a:lnTo>
                <a:lnTo>
                  <a:pt x="52260" y="45080"/>
                </a:lnTo>
                <a:lnTo>
                  <a:pt x="52260" y="45090"/>
                </a:lnTo>
                <a:lnTo>
                  <a:pt x="52260" y="45100"/>
                </a:lnTo>
                <a:lnTo>
                  <a:pt x="52260" y="45110"/>
                </a:lnTo>
                <a:lnTo>
                  <a:pt x="52260" y="45120"/>
                </a:lnTo>
                <a:lnTo>
                  <a:pt x="52270" y="45120"/>
                </a:lnTo>
                <a:lnTo>
                  <a:pt x="52280" y="45120"/>
                </a:lnTo>
                <a:lnTo>
                  <a:pt x="52280" y="45130"/>
                </a:lnTo>
                <a:lnTo>
                  <a:pt x="52280" y="45140"/>
                </a:lnTo>
                <a:lnTo>
                  <a:pt x="52290" y="45140"/>
                </a:lnTo>
                <a:lnTo>
                  <a:pt x="52290" y="45150"/>
                </a:lnTo>
                <a:lnTo>
                  <a:pt x="52290" y="45160"/>
                </a:lnTo>
                <a:lnTo>
                  <a:pt x="52300" y="45160"/>
                </a:lnTo>
                <a:lnTo>
                  <a:pt x="52300" y="45190"/>
                </a:lnTo>
                <a:lnTo>
                  <a:pt x="52300" y="45200"/>
                </a:lnTo>
                <a:lnTo>
                  <a:pt x="52310" y="45200"/>
                </a:lnTo>
                <a:lnTo>
                  <a:pt x="52320" y="45200"/>
                </a:lnTo>
                <a:lnTo>
                  <a:pt x="52320" y="45210"/>
                </a:lnTo>
                <a:lnTo>
                  <a:pt x="52320" y="45230"/>
                </a:lnTo>
                <a:lnTo>
                  <a:pt x="52330" y="45230"/>
                </a:lnTo>
                <a:lnTo>
                  <a:pt x="52340" y="45230"/>
                </a:lnTo>
                <a:lnTo>
                  <a:pt x="52340" y="45240"/>
                </a:lnTo>
                <a:lnTo>
                  <a:pt x="52350" y="45240"/>
                </a:lnTo>
                <a:lnTo>
                  <a:pt x="52350" y="45250"/>
                </a:lnTo>
                <a:lnTo>
                  <a:pt x="52350" y="45260"/>
                </a:lnTo>
                <a:lnTo>
                  <a:pt x="52350" y="45270"/>
                </a:lnTo>
                <a:lnTo>
                  <a:pt x="52360" y="45270"/>
                </a:lnTo>
                <a:lnTo>
                  <a:pt x="52370" y="45270"/>
                </a:lnTo>
                <a:lnTo>
                  <a:pt x="52370" y="45280"/>
                </a:lnTo>
                <a:lnTo>
                  <a:pt x="52370" y="45300"/>
                </a:lnTo>
                <a:lnTo>
                  <a:pt x="52380" y="45300"/>
                </a:lnTo>
                <a:lnTo>
                  <a:pt x="52380" y="45310"/>
                </a:lnTo>
                <a:lnTo>
                  <a:pt x="52390" y="45310"/>
                </a:lnTo>
                <a:lnTo>
                  <a:pt x="52390" y="45300"/>
                </a:lnTo>
                <a:lnTo>
                  <a:pt x="52390" y="45310"/>
                </a:lnTo>
                <a:lnTo>
                  <a:pt x="52400" y="45310"/>
                </a:lnTo>
                <a:lnTo>
                  <a:pt x="52410" y="45310"/>
                </a:lnTo>
                <a:lnTo>
                  <a:pt x="52410" y="45320"/>
                </a:lnTo>
                <a:lnTo>
                  <a:pt x="52400" y="45320"/>
                </a:lnTo>
                <a:lnTo>
                  <a:pt x="52400" y="45350"/>
                </a:lnTo>
                <a:lnTo>
                  <a:pt x="52410" y="45350"/>
                </a:lnTo>
                <a:lnTo>
                  <a:pt x="52410" y="45360"/>
                </a:lnTo>
                <a:lnTo>
                  <a:pt x="52400" y="45360"/>
                </a:lnTo>
                <a:lnTo>
                  <a:pt x="52400" y="45370"/>
                </a:lnTo>
                <a:lnTo>
                  <a:pt x="52410" y="45370"/>
                </a:lnTo>
                <a:lnTo>
                  <a:pt x="52410" y="45380"/>
                </a:lnTo>
                <a:lnTo>
                  <a:pt x="52420" y="45380"/>
                </a:lnTo>
                <a:lnTo>
                  <a:pt x="52420" y="45390"/>
                </a:lnTo>
                <a:lnTo>
                  <a:pt x="52420" y="45400"/>
                </a:lnTo>
                <a:lnTo>
                  <a:pt x="52430" y="45400"/>
                </a:lnTo>
                <a:lnTo>
                  <a:pt x="52430" y="45410"/>
                </a:lnTo>
                <a:lnTo>
                  <a:pt x="52430" y="45450"/>
                </a:lnTo>
                <a:lnTo>
                  <a:pt x="52430" y="45460"/>
                </a:lnTo>
                <a:lnTo>
                  <a:pt x="52440" y="45460"/>
                </a:lnTo>
                <a:lnTo>
                  <a:pt x="52440" y="45470"/>
                </a:lnTo>
                <a:lnTo>
                  <a:pt x="52450" y="45470"/>
                </a:lnTo>
                <a:lnTo>
                  <a:pt x="52450" y="45480"/>
                </a:lnTo>
                <a:lnTo>
                  <a:pt x="52450" y="45490"/>
                </a:lnTo>
                <a:lnTo>
                  <a:pt x="52460" y="45490"/>
                </a:lnTo>
                <a:lnTo>
                  <a:pt x="52460" y="45500"/>
                </a:lnTo>
                <a:lnTo>
                  <a:pt x="52470" y="45500"/>
                </a:lnTo>
                <a:lnTo>
                  <a:pt x="52470" y="45510"/>
                </a:lnTo>
                <a:lnTo>
                  <a:pt x="52480" y="45510"/>
                </a:lnTo>
                <a:lnTo>
                  <a:pt x="52480" y="45520"/>
                </a:lnTo>
                <a:lnTo>
                  <a:pt x="52480" y="45530"/>
                </a:lnTo>
                <a:lnTo>
                  <a:pt x="52480" y="45540"/>
                </a:lnTo>
                <a:lnTo>
                  <a:pt x="52490" y="45540"/>
                </a:lnTo>
                <a:lnTo>
                  <a:pt x="52490" y="45550"/>
                </a:lnTo>
                <a:lnTo>
                  <a:pt x="52490" y="45560"/>
                </a:lnTo>
                <a:lnTo>
                  <a:pt x="52500" y="45560"/>
                </a:lnTo>
                <a:lnTo>
                  <a:pt x="52500" y="45570"/>
                </a:lnTo>
                <a:lnTo>
                  <a:pt x="52500" y="45580"/>
                </a:lnTo>
                <a:lnTo>
                  <a:pt x="52510" y="45580"/>
                </a:lnTo>
                <a:lnTo>
                  <a:pt x="52510" y="45590"/>
                </a:lnTo>
                <a:lnTo>
                  <a:pt x="52520" y="45590"/>
                </a:lnTo>
                <a:lnTo>
                  <a:pt x="52520" y="45600"/>
                </a:lnTo>
                <a:lnTo>
                  <a:pt x="52530" y="45600"/>
                </a:lnTo>
                <a:lnTo>
                  <a:pt x="52530" y="45610"/>
                </a:lnTo>
                <a:lnTo>
                  <a:pt x="52520" y="45610"/>
                </a:lnTo>
                <a:lnTo>
                  <a:pt x="52520" y="45630"/>
                </a:lnTo>
                <a:lnTo>
                  <a:pt x="52530" y="45630"/>
                </a:lnTo>
                <a:lnTo>
                  <a:pt x="52530" y="45640"/>
                </a:lnTo>
                <a:lnTo>
                  <a:pt x="52540" y="45640"/>
                </a:lnTo>
                <a:lnTo>
                  <a:pt x="52540" y="45650"/>
                </a:lnTo>
                <a:lnTo>
                  <a:pt x="52540" y="45660"/>
                </a:lnTo>
                <a:lnTo>
                  <a:pt x="52540" y="45670"/>
                </a:lnTo>
                <a:lnTo>
                  <a:pt x="52530" y="45670"/>
                </a:lnTo>
                <a:lnTo>
                  <a:pt x="52530" y="45680"/>
                </a:lnTo>
                <a:lnTo>
                  <a:pt x="52540" y="45680"/>
                </a:lnTo>
                <a:lnTo>
                  <a:pt x="52540" y="45690"/>
                </a:lnTo>
                <a:lnTo>
                  <a:pt x="52540" y="45710"/>
                </a:lnTo>
                <a:lnTo>
                  <a:pt x="52550" y="45710"/>
                </a:lnTo>
                <a:lnTo>
                  <a:pt x="52550" y="45720"/>
                </a:lnTo>
                <a:lnTo>
                  <a:pt x="52560" y="45720"/>
                </a:lnTo>
                <a:lnTo>
                  <a:pt x="52570" y="45720"/>
                </a:lnTo>
                <a:lnTo>
                  <a:pt x="52570" y="45730"/>
                </a:lnTo>
                <a:lnTo>
                  <a:pt x="52570" y="45740"/>
                </a:lnTo>
                <a:lnTo>
                  <a:pt x="52570" y="45750"/>
                </a:lnTo>
                <a:lnTo>
                  <a:pt x="52570" y="45760"/>
                </a:lnTo>
                <a:lnTo>
                  <a:pt x="52580" y="45760"/>
                </a:lnTo>
                <a:lnTo>
                  <a:pt x="52580" y="45790"/>
                </a:lnTo>
                <a:lnTo>
                  <a:pt x="52580" y="45800"/>
                </a:lnTo>
                <a:lnTo>
                  <a:pt x="52590" y="45800"/>
                </a:lnTo>
                <a:lnTo>
                  <a:pt x="52590" y="45810"/>
                </a:lnTo>
                <a:lnTo>
                  <a:pt x="52600" y="45810"/>
                </a:lnTo>
                <a:lnTo>
                  <a:pt x="52600" y="45820"/>
                </a:lnTo>
                <a:lnTo>
                  <a:pt x="52600" y="45830"/>
                </a:lnTo>
                <a:lnTo>
                  <a:pt x="52600" y="45850"/>
                </a:lnTo>
                <a:lnTo>
                  <a:pt x="52610" y="45850"/>
                </a:lnTo>
                <a:lnTo>
                  <a:pt x="52610" y="45860"/>
                </a:lnTo>
                <a:lnTo>
                  <a:pt x="52620" y="45860"/>
                </a:lnTo>
                <a:lnTo>
                  <a:pt x="52620" y="45870"/>
                </a:lnTo>
                <a:lnTo>
                  <a:pt x="52620" y="45880"/>
                </a:lnTo>
                <a:lnTo>
                  <a:pt x="52630" y="45880"/>
                </a:lnTo>
                <a:lnTo>
                  <a:pt x="52630" y="45890"/>
                </a:lnTo>
                <a:lnTo>
                  <a:pt x="52630" y="45900"/>
                </a:lnTo>
                <a:lnTo>
                  <a:pt x="52630" y="45890"/>
                </a:lnTo>
                <a:lnTo>
                  <a:pt x="52630" y="45900"/>
                </a:lnTo>
                <a:lnTo>
                  <a:pt x="52640" y="45900"/>
                </a:lnTo>
                <a:lnTo>
                  <a:pt x="52640" y="45910"/>
                </a:lnTo>
                <a:lnTo>
                  <a:pt x="52640" y="45920"/>
                </a:lnTo>
                <a:lnTo>
                  <a:pt x="52650" y="45920"/>
                </a:lnTo>
                <a:lnTo>
                  <a:pt x="52650" y="45930"/>
                </a:lnTo>
                <a:lnTo>
                  <a:pt x="52660" y="45930"/>
                </a:lnTo>
                <a:lnTo>
                  <a:pt x="52660" y="45940"/>
                </a:lnTo>
                <a:lnTo>
                  <a:pt x="52660" y="45950"/>
                </a:lnTo>
                <a:lnTo>
                  <a:pt x="52670" y="45950"/>
                </a:lnTo>
                <a:lnTo>
                  <a:pt x="52670" y="45960"/>
                </a:lnTo>
                <a:lnTo>
                  <a:pt x="52670" y="45970"/>
                </a:lnTo>
                <a:lnTo>
                  <a:pt x="52680" y="45970"/>
                </a:lnTo>
                <a:lnTo>
                  <a:pt x="52680" y="45980"/>
                </a:lnTo>
                <a:lnTo>
                  <a:pt x="52680" y="45990"/>
                </a:lnTo>
                <a:lnTo>
                  <a:pt x="52690" y="46000"/>
                </a:lnTo>
                <a:lnTo>
                  <a:pt x="52690" y="46010"/>
                </a:lnTo>
                <a:lnTo>
                  <a:pt x="52690" y="46020"/>
                </a:lnTo>
                <a:lnTo>
                  <a:pt x="52690" y="46030"/>
                </a:lnTo>
                <a:lnTo>
                  <a:pt x="52690" y="46040"/>
                </a:lnTo>
                <a:lnTo>
                  <a:pt x="52700" y="46040"/>
                </a:lnTo>
                <a:lnTo>
                  <a:pt x="52700" y="46050"/>
                </a:lnTo>
                <a:lnTo>
                  <a:pt x="52700" y="46060"/>
                </a:lnTo>
                <a:lnTo>
                  <a:pt x="52700" y="46070"/>
                </a:lnTo>
                <a:lnTo>
                  <a:pt x="52700" y="46080"/>
                </a:lnTo>
                <a:lnTo>
                  <a:pt x="52710" y="46080"/>
                </a:lnTo>
                <a:lnTo>
                  <a:pt x="52710" y="46090"/>
                </a:lnTo>
                <a:lnTo>
                  <a:pt x="52720" y="46090"/>
                </a:lnTo>
                <a:lnTo>
                  <a:pt x="52720" y="46110"/>
                </a:lnTo>
                <a:lnTo>
                  <a:pt x="52730" y="46110"/>
                </a:lnTo>
                <a:lnTo>
                  <a:pt x="52730" y="46120"/>
                </a:lnTo>
                <a:lnTo>
                  <a:pt x="52740" y="46120"/>
                </a:lnTo>
                <a:lnTo>
                  <a:pt x="52740" y="46130"/>
                </a:lnTo>
                <a:lnTo>
                  <a:pt x="52740" y="46140"/>
                </a:lnTo>
                <a:lnTo>
                  <a:pt x="52750" y="46140"/>
                </a:lnTo>
                <a:lnTo>
                  <a:pt x="52750" y="46150"/>
                </a:lnTo>
                <a:lnTo>
                  <a:pt x="52750" y="46160"/>
                </a:lnTo>
                <a:lnTo>
                  <a:pt x="52750" y="46170"/>
                </a:lnTo>
                <a:lnTo>
                  <a:pt x="52760" y="46170"/>
                </a:lnTo>
                <a:lnTo>
                  <a:pt x="52760" y="46180"/>
                </a:lnTo>
                <a:lnTo>
                  <a:pt x="52760" y="46190"/>
                </a:lnTo>
                <a:lnTo>
                  <a:pt x="52770" y="46190"/>
                </a:lnTo>
                <a:lnTo>
                  <a:pt x="52770" y="46200"/>
                </a:lnTo>
                <a:lnTo>
                  <a:pt x="52780" y="46200"/>
                </a:lnTo>
                <a:lnTo>
                  <a:pt x="52780" y="46210"/>
                </a:lnTo>
                <a:lnTo>
                  <a:pt x="52780" y="46220"/>
                </a:lnTo>
                <a:lnTo>
                  <a:pt x="52790" y="46220"/>
                </a:lnTo>
                <a:lnTo>
                  <a:pt x="52790" y="46230"/>
                </a:lnTo>
                <a:lnTo>
                  <a:pt x="52790" y="46240"/>
                </a:lnTo>
                <a:lnTo>
                  <a:pt x="52800" y="46240"/>
                </a:lnTo>
                <a:lnTo>
                  <a:pt x="52810" y="46240"/>
                </a:lnTo>
                <a:lnTo>
                  <a:pt x="52810" y="46250"/>
                </a:lnTo>
                <a:lnTo>
                  <a:pt x="52820" y="46250"/>
                </a:lnTo>
                <a:lnTo>
                  <a:pt x="52820" y="46260"/>
                </a:lnTo>
                <a:lnTo>
                  <a:pt x="52820" y="46270"/>
                </a:lnTo>
                <a:lnTo>
                  <a:pt x="52830" y="46270"/>
                </a:lnTo>
                <a:lnTo>
                  <a:pt x="52830" y="46280"/>
                </a:lnTo>
                <a:lnTo>
                  <a:pt x="52830" y="46290"/>
                </a:lnTo>
                <a:lnTo>
                  <a:pt x="52840" y="46290"/>
                </a:lnTo>
                <a:lnTo>
                  <a:pt x="52840" y="46300"/>
                </a:lnTo>
                <a:lnTo>
                  <a:pt x="52850" y="46300"/>
                </a:lnTo>
                <a:lnTo>
                  <a:pt x="52850" y="46310"/>
                </a:lnTo>
                <a:lnTo>
                  <a:pt x="52850" y="46320"/>
                </a:lnTo>
                <a:lnTo>
                  <a:pt x="52860" y="46320"/>
                </a:lnTo>
                <a:lnTo>
                  <a:pt x="52860" y="46330"/>
                </a:lnTo>
                <a:lnTo>
                  <a:pt x="52860" y="46340"/>
                </a:lnTo>
                <a:lnTo>
                  <a:pt x="52870" y="46340"/>
                </a:lnTo>
                <a:lnTo>
                  <a:pt x="52870" y="46350"/>
                </a:lnTo>
                <a:lnTo>
                  <a:pt x="52880" y="46350"/>
                </a:lnTo>
                <a:lnTo>
                  <a:pt x="52880" y="46360"/>
                </a:lnTo>
                <a:lnTo>
                  <a:pt x="52890" y="46360"/>
                </a:lnTo>
                <a:lnTo>
                  <a:pt x="52890" y="46370"/>
                </a:lnTo>
                <a:lnTo>
                  <a:pt x="52890" y="46380"/>
                </a:lnTo>
                <a:lnTo>
                  <a:pt x="52900" y="46380"/>
                </a:lnTo>
                <a:lnTo>
                  <a:pt x="52900" y="46390"/>
                </a:lnTo>
                <a:lnTo>
                  <a:pt x="52900" y="46400"/>
                </a:lnTo>
                <a:lnTo>
                  <a:pt x="52910" y="46400"/>
                </a:lnTo>
                <a:lnTo>
                  <a:pt x="52900" y="46400"/>
                </a:lnTo>
                <a:lnTo>
                  <a:pt x="52910" y="46400"/>
                </a:lnTo>
                <a:lnTo>
                  <a:pt x="52910" y="46410"/>
                </a:lnTo>
                <a:lnTo>
                  <a:pt x="52920" y="46410"/>
                </a:lnTo>
                <a:lnTo>
                  <a:pt x="52920" y="46420"/>
                </a:lnTo>
                <a:lnTo>
                  <a:pt x="52930" y="46420"/>
                </a:lnTo>
                <a:lnTo>
                  <a:pt x="52930" y="46430"/>
                </a:lnTo>
                <a:lnTo>
                  <a:pt x="52940" y="46430"/>
                </a:lnTo>
                <a:lnTo>
                  <a:pt x="52940" y="46440"/>
                </a:lnTo>
                <a:lnTo>
                  <a:pt x="52950" y="46440"/>
                </a:lnTo>
                <a:lnTo>
                  <a:pt x="52950" y="46450"/>
                </a:lnTo>
                <a:lnTo>
                  <a:pt x="52960" y="46450"/>
                </a:lnTo>
                <a:lnTo>
                  <a:pt x="52960" y="46460"/>
                </a:lnTo>
                <a:lnTo>
                  <a:pt x="52970" y="46460"/>
                </a:lnTo>
                <a:lnTo>
                  <a:pt x="52970" y="46470"/>
                </a:lnTo>
                <a:lnTo>
                  <a:pt x="52970" y="46480"/>
                </a:lnTo>
                <a:lnTo>
                  <a:pt x="52980" y="46480"/>
                </a:lnTo>
                <a:lnTo>
                  <a:pt x="52980" y="46490"/>
                </a:lnTo>
                <a:lnTo>
                  <a:pt x="52990" y="46490"/>
                </a:lnTo>
                <a:lnTo>
                  <a:pt x="52990" y="46500"/>
                </a:lnTo>
                <a:lnTo>
                  <a:pt x="53000" y="46500"/>
                </a:lnTo>
                <a:lnTo>
                  <a:pt x="53010" y="46510"/>
                </a:lnTo>
                <a:lnTo>
                  <a:pt x="53010" y="46520"/>
                </a:lnTo>
                <a:lnTo>
                  <a:pt x="53020" y="46520"/>
                </a:lnTo>
                <a:lnTo>
                  <a:pt x="53020" y="46530"/>
                </a:lnTo>
                <a:lnTo>
                  <a:pt x="53020" y="46540"/>
                </a:lnTo>
                <a:lnTo>
                  <a:pt x="53030" y="46540"/>
                </a:lnTo>
                <a:lnTo>
                  <a:pt x="53030" y="46550"/>
                </a:lnTo>
                <a:lnTo>
                  <a:pt x="53030" y="46560"/>
                </a:lnTo>
                <a:lnTo>
                  <a:pt x="53030" y="46570"/>
                </a:lnTo>
                <a:lnTo>
                  <a:pt x="53040" y="46570"/>
                </a:lnTo>
                <a:lnTo>
                  <a:pt x="53040" y="46580"/>
                </a:lnTo>
                <a:lnTo>
                  <a:pt x="53050" y="46580"/>
                </a:lnTo>
                <a:lnTo>
                  <a:pt x="53050" y="46590"/>
                </a:lnTo>
                <a:lnTo>
                  <a:pt x="53060" y="46590"/>
                </a:lnTo>
                <a:lnTo>
                  <a:pt x="53060" y="46600"/>
                </a:lnTo>
                <a:lnTo>
                  <a:pt x="53060" y="46610"/>
                </a:lnTo>
                <a:lnTo>
                  <a:pt x="53070" y="46610"/>
                </a:lnTo>
                <a:lnTo>
                  <a:pt x="53070" y="46620"/>
                </a:lnTo>
                <a:lnTo>
                  <a:pt x="53080" y="46620"/>
                </a:lnTo>
                <a:lnTo>
                  <a:pt x="53080" y="46630"/>
                </a:lnTo>
                <a:lnTo>
                  <a:pt x="53080" y="46640"/>
                </a:lnTo>
                <a:lnTo>
                  <a:pt x="53090" y="46640"/>
                </a:lnTo>
                <a:lnTo>
                  <a:pt x="53090" y="46650"/>
                </a:lnTo>
                <a:lnTo>
                  <a:pt x="53090" y="46660"/>
                </a:lnTo>
                <a:lnTo>
                  <a:pt x="53100" y="46660"/>
                </a:lnTo>
                <a:lnTo>
                  <a:pt x="53100" y="46670"/>
                </a:lnTo>
                <a:lnTo>
                  <a:pt x="53100" y="46680"/>
                </a:lnTo>
                <a:lnTo>
                  <a:pt x="53100" y="46690"/>
                </a:lnTo>
                <a:lnTo>
                  <a:pt x="53100" y="46700"/>
                </a:lnTo>
                <a:lnTo>
                  <a:pt x="53110" y="46700"/>
                </a:lnTo>
                <a:lnTo>
                  <a:pt x="53110" y="46710"/>
                </a:lnTo>
                <a:lnTo>
                  <a:pt x="53120" y="46710"/>
                </a:lnTo>
                <a:lnTo>
                  <a:pt x="53120" y="46720"/>
                </a:lnTo>
                <a:lnTo>
                  <a:pt x="53130" y="46720"/>
                </a:lnTo>
                <a:lnTo>
                  <a:pt x="53130" y="46740"/>
                </a:lnTo>
                <a:lnTo>
                  <a:pt x="53120" y="46740"/>
                </a:lnTo>
                <a:lnTo>
                  <a:pt x="53120" y="46750"/>
                </a:lnTo>
                <a:lnTo>
                  <a:pt x="53120" y="46760"/>
                </a:lnTo>
                <a:lnTo>
                  <a:pt x="53130" y="46760"/>
                </a:lnTo>
                <a:lnTo>
                  <a:pt x="53130" y="46750"/>
                </a:lnTo>
                <a:lnTo>
                  <a:pt x="53140" y="46750"/>
                </a:lnTo>
                <a:lnTo>
                  <a:pt x="53140" y="46760"/>
                </a:lnTo>
                <a:lnTo>
                  <a:pt x="53150" y="46770"/>
                </a:lnTo>
                <a:lnTo>
                  <a:pt x="53150" y="46780"/>
                </a:lnTo>
                <a:lnTo>
                  <a:pt x="53150" y="46790"/>
                </a:lnTo>
                <a:lnTo>
                  <a:pt x="53150" y="46800"/>
                </a:lnTo>
                <a:lnTo>
                  <a:pt x="53160" y="46800"/>
                </a:lnTo>
                <a:lnTo>
                  <a:pt x="53160" y="46810"/>
                </a:lnTo>
                <a:lnTo>
                  <a:pt x="53160" y="46820"/>
                </a:lnTo>
                <a:lnTo>
                  <a:pt x="53170" y="46820"/>
                </a:lnTo>
                <a:lnTo>
                  <a:pt x="53170" y="46830"/>
                </a:lnTo>
                <a:lnTo>
                  <a:pt x="53170" y="46840"/>
                </a:lnTo>
                <a:lnTo>
                  <a:pt x="53180" y="46830"/>
                </a:lnTo>
                <a:lnTo>
                  <a:pt x="53180" y="46840"/>
                </a:lnTo>
                <a:lnTo>
                  <a:pt x="53180" y="46850"/>
                </a:lnTo>
                <a:lnTo>
                  <a:pt x="53190" y="46850"/>
                </a:lnTo>
                <a:lnTo>
                  <a:pt x="53190" y="46860"/>
                </a:lnTo>
                <a:lnTo>
                  <a:pt x="53200" y="46860"/>
                </a:lnTo>
                <a:lnTo>
                  <a:pt x="53200" y="46870"/>
                </a:lnTo>
                <a:lnTo>
                  <a:pt x="53210" y="46870"/>
                </a:lnTo>
                <a:lnTo>
                  <a:pt x="53210" y="46880"/>
                </a:lnTo>
                <a:lnTo>
                  <a:pt x="53220" y="46880"/>
                </a:lnTo>
                <a:lnTo>
                  <a:pt x="53220" y="46890"/>
                </a:lnTo>
                <a:lnTo>
                  <a:pt x="53220" y="46900"/>
                </a:lnTo>
                <a:lnTo>
                  <a:pt x="53220" y="46910"/>
                </a:lnTo>
                <a:lnTo>
                  <a:pt x="53230" y="46910"/>
                </a:lnTo>
                <a:lnTo>
                  <a:pt x="53240" y="46910"/>
                </a:lnTo>
                <a:lnTo>
                  <a:pt x="53240" y="46920"/>
                </a:lnTo>
                <a:lnTo>
                  <a:pt x="53250" y="46920"/>
                </a:lnTo>
                <a:lnTo>
                  <a:pt x="53250" y="46930"/>
                </a:lnTo>
                <a:lnTo>
                  <a:pt x="53250" y="46940"/>
                </a:lnTo>
                <a:lnTo>
                  <a:pt x="53260" y="46940"/>
                </a:lnTo>
                <a:lnTo>
                  <a:pt x="53260" y="46950"/>
                </a:lnTo>
                <a:lnTo>
                  <a:pt x="53260" y="46960"/>
                </a:lnTo>
                <a:lnTo>
                  <a:pt x="53260" y="46970"/>
                </a:lnTo>
                <a:lnTo>
                  <a:pt x="53270" y="46970"/>
                </a:lnTo>
                <a:lnTo>
                  <a:pt x="53270" y="46980"/>
                </a:lnTo>
                <a:lnTo>
                  <a:pt x="53280" y="46980"/>
                </a:lnTo>
                <a:lnTo>
                  <a:pt x="53280" y="47000"/>
                </a:lnTo>
                <a:lnTo>
                  <a:pt x="53290" y="47000"/>
                </a:lnTo>
                <a:lnTo>
                  <a:pt x="53290" y="47010"/>
                </a:lnTo>
                <a:lnTo>
                  <a:pt x="53290" y="47020"/>
                </a:lnTo>
                <a:lnTo>
                  <a:pt x="53300" y="47020"/>
                </a:lnTo>
                <a:lnTo>
                  <a:pt x="53300" y="47030"/>
                </a:lnTo>
                <a:lnTo>
                  <a:pt x="53290" y="47030"/>
                </a:lnTo>
                <a:lnTo>
                  <a:pt x="53290" y="47040"/>
                </a:lnTo>
                <a:lnTo>
                  <a:pt x="53290" y="47050"/>
                </a:lnTo>
                <a:lnTo>
                  <a:pt x="53300" y="47050"/>
                </a:lnTo>
                <a:lnTo>
                  <a:pt x="53300" y="47060"/>
                </a:lnTo>
                <a:lnTo>
                  <a:pt x="53290" y="47060"/>
                </a:lnTo>
                <a:lnTo>
                  <a:pt x="53290" y="47070"/>
                </a:lnTo>
                <a:lnTo>
                  <a:pt x="53290" y="47060"/>
                </a:lnTo>
                <a:lnTo>
                  <a:pt x="53280" y="47060"/>
                </a:lnTo>
                <a:lnTo>
                  <a:pt x="53280" y="47050"/>
                </a:lnTo>
                <a:lnTo>
                  <a:pt x="53270" y="47050"/>
                </a:lnTo>
                <a:lnTo>
                  <a:pt x="53270" y="47060"/>
                </a:lnTo>
                <a:lnTo>
                  <a:pt x="53250" y="47060"/>
                </a:lnTo>
                <a:lnTo>
                  <a:pt x="53250" y="47050"/>
                </a:lnTo>
                <a:lnTo>
                  <a:pt x="53250" y="47060"/>
                </a:lnTo>
                <a:lnTo>
                  <a:pt x="53250" y="47070"/>
                </a:lnTo>
                <a:lnTo>
                  <a:pt x="53240" y="47070"/>
                </a:lnTo>
                <a:lnTo>
                  <a:pt x="53240" y="47060"/>
                </a:lnTo>
                <a:lnTo>
                  <a:pt x="53230" y="47060"/>
                </a:lnTo>
                <a:lnTo>
                  <a:pt x="53230" y="47050"/>
                </a:lnTo>
                <a:lnTo>
                  <a:pt x="53240" y="47050"/>
                </a:lnTo>
                <a:lnTo>
                  <a:pt x="53240" y="47040"/>
                </a:lnTo>
                <a:lnTo>
                  <a:pt x="53230" y="47040"/>
                </a:lnTo>
                <a:lnTo>
                  <a:pt x="53230" y="47030"/>
                </a:lnTo>
                <a:lnTo>
                  <a:pt x="53230" y="47020"/>
                </a:lnTo>
                <a:lnTo>
                  <a:pt x="53230" y="47010"/>
                </a:lnTo>
                <a:lnTo>
                  <a:pt x="53230" y="47000"/>
                </a:lnTo>
                <a:lnTo>
                  <a:pt x="53220" y="47000"/>
                </a:lnTo>
                <a:lnTo>
                  <a:pt x="53220" y="46990"/>
                </a:lnTo>
                <a:lnTo>
                  <a:pt x="53200" y="46990"/>
                </a:lnTo>
                <a:lnTo>
                  <a:pt x="53200" y="46980"/>
                </a:lnTo>
                <a:lnTo>
                  <a:pt x="53190" y="46980"/>
                </a:lnTo>
                <a:lnTo>
                  <a:pt x="53180" y="46980"/>
                </a:lnTo>
                <a:lnTo>
                  <a:pt x="53180" y="46970"/>
                </a:lnTo>
                <a:lnTo>
                  <a:pt x="53170" y="46970"/>
                </a:lnTo>
                <a:lnTo>
                  <a:pt x="53150" y="46970"/>
                </a:lnTo>
                <a:lnTo>
                  <a:pt x="53150" y="46920"/>
                </a:lnTo>
                <a:lnTo>
                  <a:pt x="53140" y="46900"/>
                </a:lnTo>
                <a:lnTo>
                  <a:pt x="53140" y="46890"/>
                </a:lnTo>
                <a:lnTo>
                  <a:pt x="53130" y="46890"/>
                </a:lnTo>
                <a:lnTo>
                  <a:pt x="53130" y="46880"/>
                </a:lnTo>
                <a:lnTo>
                  <a:pt x="53120" y="46870"/>
                </a:lnTo>
                <a:lnTo>
                  <a:pt x="53120" y="46860"/>
                </a:lnTo>
                <a:lnTo>
                  <a:pt x="53120" y="46850"/>
                </a:lnTo>
                <a:lnTo>
                  <a:pt x="53110" y="46850"/>
                </a:lnTo>
                <a:lnTo>
                  <a:pt x="53100" y="46850"/>
                </a:lnTo>
                <a:lnTo>
                  <a:pt x="53100" y="46840"/>
                </a:lnTo>
                <a:lnTo>
                  <a:pt x="53110" y="46840"/>
                </a:lnTo>
                <a:lnTo>
                  <a:pt x="53110" y="46830"/>
                </a:lnTo>
                <a:lnTo>
                  <a:pt x="53100" y="46830"/>
                </a:lnTo>
                <a:lnTo>
                  <a:pt x="53100" y="46820"/>
                </a:lnTo>
                <a:lnTo>
                  <a:pt x="53100" y="46810"/>
                </a:lnTo>
                <a:lnTo>
                  <a:pt x="53090" y="46810"/>
                </a:lnTo>
                <a:lnTo>
                  <a:pt x="53080" y="46810"/>
                </a:lnTo>
                <a:lnTo>
                  <a:pt x="53080" y="46800"/>
                </a:lnTo>
                <a:lnTo>
                  <a:pt x="53080" y="46790"/>
                </a:lnTo>
                <a:lnTo>
                  <a:pt x="53080" y="46780"/>
                </a:lnTo>
                <a:lnTo>
                  <a:pt x="53080" y="46770"/>
                </a:lnTo>
                <a:lnTo>
                  <a:pt x="53070" y="46770"/>
                </a:lnTo>
                <a:lnTo>
                  <a:pt x="53070" y="46760"/>
                </a:lnTo>
                <a:lnTo>
                  <a:pt x="53070" y="46740"/>
                </a:lnTo>
                <a:lnTo>
                  <a:pt x="53070" y="46730"/>
                </a:lnTo>
                <a:lnTo>
                  <a:pt x="53070" y="46720"/>
                </a:lnTo>
                <a:lnTo>
                  <a:pt x="53060" y="46730"/>
                </a:lnTo>
                <a:lnTo>
                  <a:pt x="53060" y="46720"/>
                </a:lnTo>
                <a:lnTo>
                  <a:pt x="53060" y="46710"/>
                </a:lnTo>
                <a:lnTo>
                  <a:pt x="53060" y="46700"/>
                </a:lnTo>
                <a:lnTo>
                  <a:pt x="53050" y="46700"/>
                </a:lnTo>
                <a:lnTo>
                  <a:pt x="53050" y="46690"/>
                </a:lnTo>
                <a:lnTo>
                  <a:pt x="53040" y="46690"/>
                </a:lnTo>
                <a:lnTo>
                  <a:pt x="53040" y="46680"/>
                </a:lnTo>
                <a:lnTo>
                  <a:pt x="53030" y="46680"/>
                </a:lnTo>
                <a:lnTo>
                  <a:pt x="53020" y="46680"/>
                </a:lnTo>
                <a:lnTo>
                  <a:pt x="53020" y="46670"/>
                </a:lnTo>
                <a:lnTo>
                  <a:pt x="53020" y="46660"/>
                </a:lnTo>
                <a:lnTo>
                  <a:pt x="53010" y="46660"/>
                </a:lnTo>
                <a:lnTo>
                  <a:pt x="53000" y="46640"/>
                </a:lnTo>
                <a:lnTo>
                  <a:pt x="53000" y="46630"/>
                </a:lnTo>
                <a:lnTo>
                  <a:pt x="53000" y="46620"/>
                </a:lnTo>
                <a:lnTo>
                  <a:pt x="53000" y="46610"/>
                </a:lnTo>
                <a:lnTo>
                  <a:pt x="53000" y="46600"/>
                </a:lnTo>
                <a:lnTo>
                  <a:pt x="52990" y="46600"/>
                </a:lnTo>
                <a:lnTo>
                  <a:pt x="52990" y="46590"/>
                </a:lnTo>
                <a:lnTo>
                  <a:pt x="52990" y="46580"/>
                </a:lnTo>
                <a:lnTo>
                  <a:pt x="52990" y="46570"/>
                </a:lnTo>
                <a:lnTo>
                  <a:pt x="52980" y="46570"/>
                </a:lnTo>
                <a:lnTo>
                  <a:pt x="52980" y="46560"/>
                </a:lnTo>
                <a:lnTo>
                  <a:pt x="52980" y="46550"/>
                </a:lnTo>
                <a:lnTo>
                  <a:pt x="52970" y="46550"/>
                </a:lnTo>
                <a:lnTo>
                  <a:pt x="52970" y="46540"/>
                </a:lnTo>
                <a:lnTo>
                  <a:pt x="52960" y="46540"/>
                </a:lnTo>
                <a:lnTo>
                  <a:pt x="52960" y="46520"/>
                </a:lnTo>
                <a:lnTo>
                  <a:pt x="52950" y="46520"/>
                </a:lnTo>
                <a:lnTo>
                  <a:pt x="52950" y="46510"/>
                </a:lnTo>
                <a:lnTo>
                  <a:pt x="52950" y="46500"/>
                </a:lnTo>
                <a:lnTo>
                  <a:pt x="52940" y="46500"/>
                </a:lnTo>
                <a:lnTo>
                  <a:pt x="52940" y="46490"/>
                </a:lnTo>
                <a:lnTo>
                  <a:pt x="52930" y="46490"/>
                </a:lnTo>
                <a:lnTo>
                  <a:pt x="52920" y="46490"/>
                </a:lnTo>
                <a:lnTo>
                  <a:pt x="52920" y="46480"/>
                </a:lnTo>
                <a:lnTo>
                  <a:pt x="52920" y="46470"/>
                </a:lnTo>
                <a:lnTo>
                  <a:pt x="52910" y="46470"/>
                </a:lnTo>
                <a:lnTo>
                  <a:pt x="52910" y="46460"/>
                </a:lnTo>
                <a:lnTo>
                  <a:pt x="52900" y="46460"/>
                </a:lnTo>
                <a:lnTo>
                  <a:pt x="52900" y="46450"/>
                </a:lnTo>
                <a:lnTo>
                  <a:pt x="52900" y="46440"/>
                </a:lnTo>
                <a:lnTo>
                  <a:pt x="52900" y="46430"/>
                </a:lnTo>
                <a:lnTo>
                  <a:pt x="52890" y="46430"/>
                </a:lnTo>
                <a:lnTo>
                  <a:pt x="52890" y="46420"/>
                </a:lnTo>
                <a:lnTo>
                  <a:pt x="52900" y="46420"/>
                </a:lnTo>
                <a:lnTo>
                  <a:pt x="52900" y="46410"/>
                </a:lnTo>
                <a:lnTo>
                  <a:pt x="52890" y="46410"/>
                </a:lnTo>
                <a:lnTo>
                  <a:pt x="52890" y="46400"/>
                </a:lnTo>
                <a:lnTo>
                  <a:pt x="52890" y="46390"/>
                </a:lnTo>
                <a:lnTo>
                  <a:pt x="52880" y="46390"/>
                </a:lnTo>
                <a:lnTo>
                  <a:pt x="52870" y="46380"/>
                </a:lnTo>
                <a:lnTo>
                  <a:pt x="52870" y="46370"/>
                </a:lnTo>
                <a:lnTo>
                  <a:pt x="52860" y="46370"/>
                </a:lnTo>
                <a:lnTo>
                  <a:pt x="52860" y="46360"/>
                </a:lnTo>
                <a:lnTo>
                  <a:pt x="52850" y="46360"/>
                </a:lnTo>
                <a:lnTo>
                  <a:pt x="52840" y="46360"/>
                </a:lnTo>
                <a:lnTo>
                  <a:pt x="52840" y="46350"/>
                </a:lnTo>
                <a:lnTo>
                  <a:pt x="52830" y="46350"/>
                </a:lnTo>
                <a:lnTo>
                  <a:pt x="52830" y="46340"/>
                </a:lnTo>
                <a:lnTo>
                  <a:pt x="52820" y="46340"/>
                </a:lnTo>
                <a:lnTo>
                  <a:pt x="52820" y="46330"/>
                </a:lnTo>
                <a:lnTo>
                  <a:pt x="52820" y="46320"/>
                </a:lnTo>
                <a:lnTo>
                  <a:pt x="52810" y="46320"/>
                </a:lnTo>
                <a:lnTo>
                  <a:pt x="52800" y="46320"/>
                </a:lnTo>
                <a:lnTo>
                  <a:pt x="52790" y="46320"/>
                </a:lnTo>
                <a:lnTo>
                  <a:pt x="52780" y="46320"/>
                </a:lnTo>
                <a:lnTo>
                  <a:pt x="52780" y="46310"/>
                </a:lnTo>
                <a:lnTo>
                  <a:pt x="52770" y="46310"/>
                </a:lnTo>
                <a:lnTo>
                  <a:pt x="52770" y="46290"/>
                </a:lnTo>
                <a:lnTo>
                  <a:pt x="52780" y="46290"/>
                </a:lnTo>
                <a:lnTo>
                  <a:pt x="52780" y="46280"/>
                </a:lnTo>
                <a:lnTo>
                  <a:pt x="52770" y="46280"/>
                </a:lnTo>
                <a:lnTo>
                  <a:pt x="52770" y="46270"/>
                </a:lnTo>
                <a:lnTo>
                  <a:pt x="52770" y="46260"/>
                </a:lnTo>
                <a:lnTo>
                  <a:pt x="52760" y="46260"/>
                </a:lnTo>
                <a:lnTo>
                  <a:pt x="52760" y="46250"/>
                </a:lnTo>
                <a:lnTo>
                  <a:pt x="52760" y="46240"/>
                </a:lnTo>
                <a:lnTo>
                  <a:pt x="52760" y="46230"/>
                </a:lnTo>
                <a:lnTo>
                  <a:pt x="52750" y="46230"/>
                </a:lnTo>
                <a:lnTo>
                  <a:pt x="52760" y="46220"/>
                </a:lnTo>
                <a:lnTo>
                  <a:pt x="52750" y="46220"/>
                </a:lnTo>
                <a:lnTo>
                  <a:pt x="52750" y="46210"/>
                </a:lnTo>
                <a:lnTo>
                  <a:pt x="52740" y="46210"/>
                </a:lnTo>
                <a:lnTo>
                  <a:pt x="52720" y="46210"/>
                </a:lnTo>
                <a:lnTo>
                  <a:pt x="52720" y="46220"/>
                </a:lnTo>
                <a:lnTo>
                  <a:pt x="52710" y="46220"/>
                </a:lnTo>
                <a:lnTo>
                  <a:pt x="52700" y="46220"/>
                </a:lnTo>
                <a:lnTo>
                  <a:pt x="52690" y="46220"/>
                </a:lnTo>
                <a:lnTo>
                  <a:pt x="52690" y="46230"/>
                </a:lnTo>
                <a:lnTo>
                  <a:pt x="52680" y="46230"/>
                </a:lnTo>
                <a:lnTo>
                  <a:pt x="52680" y="46220"/>
                </a:lnTo>
                <a:lnTo>
                  <a:pt x="52670" y="46220"/>
                </a:lnTo>
                <a:lnTo>
                  <a:pt x="52670" y="46210"/>
                </a:lnTo>
                <a:lnTo>
                  <a:pt x="52680" y="46210"/>
                </a:lnTo>
                <a:lnTo>
                  <a:pt x="52680" y="46200"/>
                </a:lnTo>
                <a:lnTo>
                  <a:pt x="52680" y="46190"/>
                </a:lnTo>
                <a:lnTo>
                  <a:pt x="52680" y="46170"/>
                </a:lnTo>
                <a:lnTo>
                  <a:pt x="52670" y="46170"/>
                </a:lnTo>
                <a:lnTo>
                  <a:pt x="52670" y="46160"/>
                </a:lnTo>
                <a:lnTo>
                  <a:pt x="52670" y="46150"/>
                </a:lnTo>
                <a:lnTo>
                  <a:pt x="52660" y="46150"/>
                </a:lnTo>
                <a:lnTo>
                  <a:pt x="52660" y="46140"/>
                </a:lnTo>
                <a:lnTo>
                  <a:pt x="52660" y="46130"/>
                </a:lnTo>
                <a:lnTo>
                  <a:pt x="52650" y="46130"/>
                </a:lnTo>
                <a:lnTo>
                  <a:pt x="52650" y="46120"/>
                </a:lnTo>
                <a:lnTo>
                  <a:pt x="52640" y="46120"/>
                </a:lnTo>
                <a:lnTo>
                  <a:pt x="52640" y="46110"/>
                </a:lnTo>
                <a:lnTo>
                  <a:pt x="52630" y="46110"/>
                </a:lnTo>
                <a:lnTo>
                  <a:pt x="52620" y="46110"/>
                </a:lnTo>
                <a:lnTo>
                  <a:pt x="52630" y="46100"/>
                </a:lnTo>
                <a:lnTo>
                  <a:pt x="52620" y="46100"/>
                </a:lnTo>
                <a:lnTo>
                  <a:pt x="52610" y="46100"/>
                </a:lnTo>
                <a:lnTo>
                  <a:pt x="52600" y="46100"/>
                </a:lnTo>
                <a:lnTo>
                  <a:pt x="52600" y="46090"/>
                </a:lnTo>
                <a:lnTo>
                  <a:pt x="52580" y="46090"/>
                </a:lnTo>
                <a:lnTo>
                  <a:pt x="52580" y="46100"/>
                </a:lnTo>
                <a:lnTo>
                  <a:pt x="52570" y="46100"/>
                </a:lnTo>
                <a:lnTo>
                  <a:pt x="52560" y="46100"/>
                </a:lnTo>
                <a:lnTo>
                  <a:pt x="52560" y="46110"/>
                </a:lnTo>
                <a:lnTo>
                  <a:pt x="52550" y="46110"/>
                </a:lnTo>
                <a:lnTo>
                  <a:pt x="52550" y="46100"/>
                </a:lnTo>
                <a:lnTo>
                  <a:pt x="52560" y="46100"/>
                </a:lnTo>
                <a:lnTo>
                  <a:pt x="52560" y="46090"/>
                </a:lnTo>
                <a:lnTo>
                  <a:pt x="52570" y="46100"/>
                </a:lnTo>
                <a:lnTo>
                  <a:pt x="52570" y="46090"/>
                </a:lnTo>
                <a:lnTo>
                  <a:pt x="52570" y="46080"/>
                </a:lnTo>
                <a:lnTo>
                  <a:pt x="52580" y="46080"/>
                </a:lnTo>
                <a:lnTo>
                  <a:pt x="52590" y="46080"/>
                </a:lnTo>
                <a:lnTo>
                  <a:pt x="52590" y="46070"/>
                </a:lnTo>
                <a:lnTo>
                  <a:pt x="52590" y="46060"/>
                </a:lnTo>
                <a:lnTo>
                  <a:pt x="52590" y="46050"/>
                </a:lnTo>
                <a:lnTo>
                  <a:pt x="52600" y="46050"/>
                </a:lnTo>
                <a:lnTo>
                  <a:pt x="52600" y="46040"/>
                </a:lnTo>
                <a:lnTo>
                  <a:pt x="52600" y="46030"/>
                </a:lnTo>
                <a:lnTo>
                  <a:pt x="52600" y="45990"/>
                </a:lnTo>
                <a:lnTo>
                  <a:pt x="52600" y="45980"/>
                </a:lnTo>
                <a:lnTo>
                  <a:pt x="52590" y="45980"/>
                </a:lnTo>
                <a:lnTo>
                  <a:pt x="52590" y="45950"/>
                </a:lnTo>
                <a:lnTo>
                  <a:pt x="52590" y="45940"/>
                </a:lnTo>
                <a:lnTo>
                  <a:pt x="52580" y="45940"/>
                </a:lnTo>
                <a:lnTo>
                  <a:pt x="52580" y="45930"/>
                </a:lnTo>
                <a:lnTo>
                  <a:pt x="52580" y="45920"/>
                </a:lnTo>
                <a:lnTo>
                  <a:pt x="52580" y="45900"/>
                </a:lnTo>
                <a:lnTo>
                  <a:pt x="52570" y="45900"/>
                </a:lnTo>
                <a:lnTo>
                  <a:pt x="52570" y="45890"/>
                </a:lnTo>
                <a:lnTo>
                  <a:pt x="52560" y="45890"/>
                </a:lnTo>
                <a:lnTo>
                  <a:pt x="52560" y="45880"/>
                </a:lnTo>
                <a:lnTo>
                  <a:pt x="52560" y="45870"/>
                </a:lnTo>
                <a:lnTo>
                  <a:pt x="52560" y="45860"/>
                </a:lnTo>
                <a:lnTo>
                  <a:pt x="52570" y="45860"/>
                </a:lnTo>
                <a:lnTo>
                  <a:pt x="52570" y="45850"/>
                </a:lnTo>
                <a:lnTo>
                  <a:pt x="52560" y="45850"/>
                </a:lnTo>
                <a:lnTo>
                  <a:pt x="52550" y="45850"/>
                </a:lnTo>
                <a:lnTo>
                  <a:pt x="52550" y="45840"/>
                </a:lnTo>
                <a:lnTo>
                  <a:pt x="52550" y="45830"/>
                </a:lnTo>
                <a:lnTo>
                  <a:pt x="52550" y="45840"/>
                </a:lnTo>
                <a:lnTo>
                  <a:pt x="52550" y="45830"/>
                </a:lnTo>
                <a:lnTo>
                  <a:pt x="52540" y="45830"/>
                </a:lnTo>
                <a:lnTo>
                  <a:pt x="52540" y="45820"/>
                </a:lnTo>
                <a:lnTo>
                  <a:pt x="52540" y="45810"/>
                </a:lnTo>
                <a:lnTo>
                  <a:pt x="52530" y="45810"/>
                </a:lnTo>
                <a:lnTo>
                  <a:pt x="52530" y="45800"/>
                </a:lnTo>
                <a:lnTo>
                  <a:pt x="52520" y="45800"/>
                </a:lnTo>
                <a:lnTo>
                  <a:pt x="52520" y="45790"/>
                </a:lnTo>
                <a:lnTo>
                  <a:pt x="52510" y="45790"/>
                </a:lnTo>
                <a:lnTo>
                  <a:pt x="52510" y="45780"/>
                </a:lnTo>
                <a:lnTo>
                  <a:pt x="52510" y="45790"/>
                </a:lnTo>
                <a:lnTo>
                  <a:pt x="52510" y="45780"/>
                </a:lnTo>
                <a:lnTo>
                  <a:pt x="52500" y="45780"/>
                </a:lnTo>
                <a:lnTo>
                  <a:pt x="52500" y="45770"/>
                </a:lnTo>
                <a:lnTo>
                  <a:pt x="52500" y="45760"/>
                </a:lnTo>
                <a:lnTo>
                  <a:pt x="52490" y="45760"/>
                </a:lnTo>
                <a:lnTo>
                  <a:pt x="52490" y="45750"/>
                </a:lnTo>
                <a:lnTo>
                  <a:pt x="52490" y="45740"/>
                </a:lnTo>
                <a:lnTo>
                  <a:pt x="52490" y="45730"/>
                </a:lnTo>
                <a:lnTo>
                  <a:pt x="52490" y="45720"/>
                </a:lnTo>
                <a:lnTo>
                  <a:pt x="52480" y="45720"/>
                </a:lnTo>
                <a:lnTo>
                  <a:pt x="52480" y="45710"/>
                </a:lnTo>
                <a:lnTo>
                  <a:pt x="52480" y="45700"/>
                </a:lnTo>
                <a:lnTo>
                  <a:pt x="52480" y="45680"/>
                </a:lnTo>
                <a:lnTo>
                  <a:pt x="52480" y="45660"/>
                </a:lnTo>
                <a:lnTo>
                  <a:pt x="52480" y="45650"/>
                </a:lnTo>
                <a:lnTo>
                  <a:pt x="52480" y="45640"/>
                </a:lnTo>
                <a:lnTo>
                  <a:pt x="52470" y="45640"/>
                </a:lnTo>
                <a:lnTo>
                  <a:pt x="52470" y="45630"/>
                </a:lnTo>
                <a:lnTo>
                  <a:pt x="52470" y="45620"/>
                </a:lnTo>
                <a:lnTo>
                  <a:pt x="52460" y="45620"/>
                </a:lnTo>
                <a:lnTo>
                  <a:pt x="52460" y="45610"/>
                </a:lnTo>
                <a:lnTo>
                  <a:pt x="52450" y="45610"/>
                </a:lnTo>
                <a:lnTo>
                  <a:pt x="52450" y="45590"/>
                </a:lnTo>
                <a:lnTo>
                  <a:pt x="52460" y="45590"/>
                </a:lnTo>
                <a:lnTo>
                  <a:pt x="52460" y="45580"/>
                </a:lnTo>
                <a:lnTo>
                  <a:pt x="52460" y="45570"/>
                </a:lnTo>
                <a:lnTo>
                  <a:pt x="52470" y="45570"/>
                </a:lnTo>
                <a:lnTo>
                  <a:pt x="52470" y="45560"/>
                </a:lnTo>
                <a:lnTo>
                  <a:pt x="52470" y="45550"/>
                </a:lnTo>
                <a:lnTo>
                  <a:pt x="52470" y="45540"/>
                </a:lnTo>
                <a:lnTo>
                  <a:pt x="52460" y="45540"/>
                </a:lnTo>
                <a:lnTo>
                  <a:pt x="52450" y="45540"/>
                </a:lnTo>
                <a:lnTo>
                  <a:pt x="52440" y="45540"/>
                </a:lnTo>
                <a:lnTo>
                  <a:pt x="52440" y="45530"/>
                </a:lnTo>
                <a:lnTo>
                  <a:pt x="52430" y="45530"/>
                </a:lnTo>
                <a:lnTo>
                  <a:pt x="52430" y="45520"/>
                </a:lnTo>
                <a:lnTo>
                  <a:pt x="52420" y="45520"/>
                </a:lnTo>
                <a:lnTo>
                  <a:pt x="52410" y="45520"/>
                </a:lnTo>
                <a:lnTo>
                  <a:pt x="52400" y="45520"/>
                </a:lnTo>
                <a:lnTo>
                  <a:pt x="52400" y="45530"/>
                </a:lnTo>
                <a:lnTo>
                  <a:pt x="52400" y="45520"/>
                </a:lnTo>
                <a:lnTo>
                  <a:pt x="52400" y="45530"/>
                </a:lnTo>
                <a:lnTo>
                  <a:pt x="52390" y="45530"/>
                </a:lnTo>
                <a:lnTo>
                  <a:pt x="52380" y="45530"/>
                </a:lnTo>
                <a:lnTo>
                  <a:pt x="52380" y="45540"/>
                </a:lnTo>
                <a:lnTo>
                  <a:pt x="52370" y="45540"/>
                </a:lnTo>
                <a:lnTo>
                  <a:pt x="52370" y="45530"/>
                </a:lnTo>
                <a:lnTo>
                  <a:pt x="52360" y="45530"/>
                </a:lnTo>
                <a:lnTo>
                  <a:pt x="52360" y="45540"/>
                </a:lnTo>
                <a:lnTo>
                  <a:pt x="52350" y="45540"/>
                </a:lnTo>
                <a:lnTo>
                  <a:pt x="52340" y="45540"/>
                </a:lnTo>
                <a:lnTo>
                  <a:pt x="52320" y="45540"/>
                </a:lnTo>
                <a:lnTo>
                  <a:pt x="52310" y="45540"/>
                </a:lnTo>
                <a:lnTo>
                  <a:pt x="52310" y="45530"/>
                </a:lnTo>
                <a:lnTo>
                  <a:pt x="52300" y="45530"/>
                </a:lnTo>
                <a:lnTo>
                  <a:pt x="52290" y="45530"/>
                </a:lnTo>
                <a:lnTo>
                  <a:pt x="52280" y="45530"/>
                </a:lnTo>
                <a:lnTo>
                  <a:pt x="52280" y="45520"/>
                </a:lnTo>
                <a:lnTo>
                  <a:pt x="52270" y="45520"/>
                </a:lnTo>
                <a:lnTo>
                  <a:pt x="52260" y="45520"/>
                </a:lnTo>
                <a:lnTo>
                  <a:pt x="52260" y="45510"/>
                </a:lnTo>
                <a:lnTo>
                  <a:pt x="52250" y="45510"/>
                </a:lnTo>
                <a:lnTo>
                  <a:pt x="52250" y="45500"/>
                </a:lnTo>
                <a:lnTo>
                  <a:pt x="52240" y="45500"/>
                </a:lnTo>
                <a:lnTo>
                  <a:pt x="52240" y="45490"/>
                </a:lnTo>
                <a:lnTo>
                  <a:pt x="52220" y="45490"/>
                </a:lnTo>
                <a:lnTo>
                  <a:pt x="52230" y="45490"/>
                </a:lnTo>
                <a:lnTo>
                  <a:pt x="52220" y="45490"/>
                </a:lnTo>
                <a:lnTo>
                  <a:pt x="52220" y="45480"/>
                </a:lnTo>
                <a:lnTo>
                  <a:pt x="52210" y="45480"/>
                </a:lnTo>
                <a:lnTo>
                  <a:pt x="52210" y="45470"/>
                </a:lnTo>
                <a:lnTo>
                  <a:pt x="52200" y="45470"/>
                </a:lnTo>
                <a:lnTo>
                  <a:pt x="52200" y="45460"/>
                </a:lnTo>
                <a:lnTo>
                  <a:pt x="52190" y="45460"/>
                </a:lnTo>
                <a:lnTo>
                  <a:pt x="52190" y="45450"/>
                </a:lnTo>
                <a:lnTo>
                  <a:pt x="52180" y="45450"/>
                </a:lnTo>
                <a:lnTo>
                  <a:pt x="52170" y="45450"/>
                </a:lnTo>
                <a:lnTo>
                  <a:pt x="52170" y="45440"/>
                </a:lnTo>
                <a:lnTo>
                  <a:pt x="52160" y="45440"/>
                </a:lnTo>
                <a:lnTo>
                  <a:pt x="52160" y="45420"/>
                </a:lnTo>
                <a:lnTo>
                  <a:pt x="52160" y="45430"/>
                </a:lnTo>
                <a:lnTo>
                  <a:pt x="52160" y="45420"/>
                </a:lnTo>
                <a:lnTo>
                  <a:pt x="52170" y="45420"/>
                </a:lnTo>
                <a:lnTo>
                  <a:pt x="52170" y="45410"/>
                </a:lnTo>
                <a:lnTo>
                  <a:pt x="52180" y="45410"/>
                </a:lnTo>
                <a:lnTo>
                  <a:pt x="52180" y="45400"/>
                </a:lnTo>
                <a:lnTo>
                  <a:pt x="52180" y="45390"/>
                </a:lnTo>
                <a:lnTo>
                  <a:pt x="52190" y="45390"/>
                </a:lnTo>
                <a:lnTo>
                  <a:pt x="52190" y="45380"/>
                </a:lnTo>
                <a:lnTo>
                  <a:pt x="52200" y="45380"/>
                </a:lnTo>
                <a:lnTo>
                  <a:pt x="52200" y="45370"/>
                </a:lnTo>
                <a:lnTo>
                  <a:pt x="52210" y="45370"/>
                </a:lnTo>
                <a:lnTo>
                  <a:pt x="52210" y="45360"/>
                </a:lnTo>
                <a:lnTo>
                  <a:pt x="52220" y="45360"/>
                </a:lnTo>
                <a:lnTo>
                  <a:pt x="52220" y="45350"/>
                </a:lnTo>
                <a:lnTo>
                  <a:pt x="52230" y="45340"/>
                </a:lnTo>
                <a:lnTo>
                  <a:pt x="52240" y="45340"/>
                </a:lnTo>
                <a:lnTo>
                  <a:pt x="52240" y="45330"/>
                </a:lnTo>
                <a:lnTo>
                  <a:pt x="52250" y="45330"/>
                </a:lnTo>
                <a:lnTo>
                  <a:pt x="52250" y="45320"/>
                </a:lnTo>
                <a:lnTo>
                  <a:pt x="52250" y="45310"/>
                </a:lnTo>
                <a:lnTo>
                  <a:pt x="52240" y="45310"/>
                </a:lnTo>
                <a:lnTo>
                  <a:pt x="52240" y="45300"/>
                </a:lnTo>
                <a:lnTo>
                  <a:pt x="52260" y="45300"/>
                </a:lnTo>
                <a:lnTo>
                  <a:pt x="52260" y="45310"/>
                </a:lnTo>
                <a:lnTo>
                  <a:pt x="52270" y="45310"/>
                </a:lnTo>
                <a:lnTo>
                  <a:pt x="52280" y="45310"/>
                </a:lnTo>
                <a:lnTo>
                  <a:pt x="52290" y="45310"/>
                </a:lnTo>
                <a:lnTo>
                  <a:pt x="52290" y="45300"/>
                </a:lnTo>
                <a:lnTo>
                  <a:pt x="52300" y="45300"/>
                </a:lnTo>
                <a:lnTo>
                  <a:pt x="52300" y="45290"/>
                </a:lnTo>
                <a:lnTo>
                  <a:pt x="52310" y="45290"/>
                </a:lnTo>
                <a:lnTo>
                  <a:pt x="52320" y="45290"/>
                </a:lnTo>
                <a:lnTo>
                  <a:pt x="52320" y="45280"/>
                </a:lnTo>
                <a:lnTo>
                  <a:pt x="52320" y="45260"/>
                </a:lnTo>
                <a:lnTo>
                  <a:pt x="52320" y="45250"/>
                </a:lnTo>
                <a:lnTo>
                  <a:pt x="52310" y="45250"/>
                </a:lnTo>
                <a:lnTo>
                  <a:pt x="52300" y="45250"/>
                </a:lnTo>
                <a:lnTo>
                  <a:pt x="52280" y="45250"/>
                </a:lnTo>
                <a:lnTo>
                  <a:pt x="52280" y="45240"/>
                </a:lnTo>
                <a:lnTo>
                  <a:pt x="52270" y="45240"/>
                </a:lnTo>
                <a:lnTo>
                  <a:pt x="52250" y="45240"/>
                </a:lnTo>
                <a:lnTo>
                  <a:pt x="52240" y="45240"/>
                </a:lnTo>
                <a:lnTo>
                  <a:pt x="52240" y="45230"/>
                </a:lnTo>
                <a:lnTo>
                  <a:pt x="52230" y="45230"/>
                </a:lnTo>
                <a:lnTo>
                  <a:pt x="52230" y="45220"/>
                </a:lnTo>
                <a:lnTo>
                  <a:pt x="52220" y="45220"/>
                </a:lnTo>
                <a:lnTo>
                  <a:pt x="52210" y="45210"/>
                </a:lnTo>
                <a:lnTo>
                  <a:pt x="52200" y="45210"/>
                </a:lnTo>
                <a:lnTo>
                  <a:pt x="52200" y="45200"/>
                </a:lnTo>
                <a:lnTo>
                  <a:pt x="52200" y="45210"/>
                </a:lnTo>
                <a:lnTo>
                  <a:pt x="52190" y="45210"/>
                </a:lnTo>
                <a:lnTo>
                  <a:pt x="52190" y="45200"/>
                </a:lnTo>
                <a:lnTo>
                  <a:pt x="52180" y="45200"/>
                </a:lnTo>
                <a:lnTo>
                  <a:pt x="52170" y="45200"/>
                </a:lnTo>
                <a:lnTo>
                  <a:pt x="52160" y="45200"/>
                </a:lnTo>
                <a:lnTo>
                  <a:pt x="52150" y="45200"/>
                </a:lnTo>
                <a:lnTo>
                  <a:pt x="52150" y="45190"/>
                </a:lnTo>
                <a:lnTo>
                  <a:pt x="52140" y="45190"/>
                </a:lnTo>
                <a:lnTo>
                  <a:pt x="52140" y="45180"/>
                </a:lnTo>
                <a:lnTo>
                  <a:pt x="52140" y="45170"/>
                </a:lnTo>
                <a:lnTo>
                  <a:pt x="52150" y="45170"/>
                </a:lnTo>
                <a:lnTo>
                  <a:pt x="52150" y="45160"/>
                </a:lnTo>
                <a:lnTo>
                  <a:pt x="52150" y="45150"/>
                </a:lnTo>
                <a:lnTo>
                  <a:pt x="52160" y="45150"/>
                </a:lnTo>
                <a:lnTo>
                  <a:pt x="52160" y="45140"/>
                </a:lnTo>
                <a:lnTo>
                  <a:pt x="52170" y="45140"/>
                </a:lnTo>
                <a:lnTo>
                  <a:pt x="52170" y="45130"/>
                </a:lnTo>
                <a:lnTo>
                  <a:pt x="52180" y="45130"/>
                </a:lnTo>
                <a:lnTo>
                  <a:pt x="52190" y="45130"/>
                </a:lnTo>
                <a:lnTo>
                  <a:pt x="52190" y="45120"/>
                </a:lnTo>
                <a:lnTo>
                  <a:pt x="52190" y="45110"/>
                </a:lnTo>
                <a:lnTo>
                  <a:pt x="52200" y="45120"/>
                </a:lnTo>
                <a:lnTo>
                  <a:pt x="52200" y="45110"/>
                </a:lnTo>
                <a:lnTo>
                  <a:pt x="52200" y="45100"/>
                </a:lnTo>
                <a:lnTo>
                  <a:pt x="52210" y="45100"/>
                </a:lnTo>
                <a:lnTo>
                  <a:pt x="52210" y="45090"/>
                </a:lnTo>
                <a:lnTo>
                  <a:pt x="52210" y="45080"/>
                </a:lnTo>
                <a:lnTo>
                  <a:pt x="52220" y="45080"/>
                </a:lnTo>
                <a:lnTo>
                  <a:pt x="52220" y="45070"/>
                </a:lnTo>
                <a:lnTo>
                  <a:pt x="52230" y="45070"/>
                </a:lnTo>
                <a:lnTo>
                  <a:pt x="52240" y="45070"/>
                </a:lnTo>
                <a:lnTo>
                  <a:pt x="52250" y="45070"/>
                </a:lnTo>
                <a:close/>
                <a:moveTo>
                  <a:pt x="52050" y="44670"/>
                </a:moveTo>
                <a:lnTo>
                  <a:pt x="52050" y="44680"/>
                </a:lnTo>
                <a:lnTo>
                  <a:pt x="52060" y="44680"/>
                </a:lnTo>
                <a:lnTo>
                  <a:pt x="52060" y="44690"/>
                </a:lnTo>
                <a:lnTo>
                  <a:pt x="52070" y="44690"/>
                </a:lnTo>
                <a:lnTo>
                  <a:pt x="52080" y="44690"/>
                </a:lnTo>
                <a:lnTo>
                  <a:pt x="52080" y="44700"/>
                </a:lnTo>
                <a:lnTo>
                  <a:pt x="52080" y="44710"/>
                </a:lnTo>
                <a:lnTo>
                  <a:pt x="52090" y="44710"/>
                </a:lnTo>
                <a:lnTo>
                  <a:pt x="52080" y="44710"/>
                </a:lnTo>
                <a:lnTo>
                  <a:pt x="52090" y="44710"/>
                </a:lnTo>
                <a:lnTo>
                  <a:pt x="52090" y="44720"/>
                </a:lnTo>
                <a:lnTo>
                  <a:pt x="52090" y="44730"/>
                </a:lnTo>
                <a:lnTo>
                  <a:pt x="52100" y="44730"/>
                </a:lnTo>
                <a:lnTo>
                  <a:pt x="52100" y="44740"/>
                </a:lnTo>
                <a:lnTo>
                  <a:pt x="52100" y="44750"/>
                </a:lnTo>
                <a:lnTo>
                  <a:pt x="52100" y="44760"/>
                </a:lnTo>
                <a:lnTo>
                  <a:pt x="52100" y="44770"/>
                </a:lnTo>
                <a:lnTo>
                  <a:pt x="52110" y="44770"/>
                </a:lnTo>
                <a:lnTo>
                  <a:pt x="52110" y="44780"/>
                </a:lnTo>
                <a:lnTo>
                  <a:pt x="52110" y="44790"/>
                </a:lnTo>
                <a:lnTo>
                  <a:pt x="52110" y="44800"/>
                </a:lnTo>
                <a:lnTo>
                  <a:pt x="52120" y="44800"/>
                </a:lnTo>
                <a:lnTo>
                  <a:pt x="52120" y="44810"/>
                </a:lnTo>
                <a:lnTo>
                  <a:pt x="52120" y="44820"/>
                </a:lnTo>
                <a:lnTo>
                  <a:pt x="52130" y="44820"/>
                </a:lnTo>
                <a:lnTo>
                  <a:pt x="52130" y="44830"/>
                </a:lnTo>
                <a:lnTo>
                  <a:pt x="52130" y="44840"/>
                </a:lnTo>
                <a:lnTo>
                  <a:pt x="52130" y="44850"/>
                </a:lnTo>
                <a:lnTo>
                  <a:pt x="52130" y="44860"/>
                </a:lnTo>
                <a:lnTo>
                  <a:pt x="52130" y="44870"/>
                </a:lnTo>
                <a:lnTo>
                  <a:pt x="52140" y="44870"/>
                </a:lnTo>
                <a:lnTo>
                  <a:pt x="52140" y="44880"/>
                </a:lnTo>
                <a:lnTo>
                  <a:pt x="52140" y="44890"/>
                </a:lnTo>
                <a:lnTo>
                  <a:pt x="52150" y="44890"/>
                </a:lnTo>
                <a:lnTo>
                  <a:pt x="52150" y="44900"/>
                </a:lnTo>
                <a:lnTo>
                  <a:pt x="52150" y="44910"/>
                </a:lnTo>
                <a:lnTo>
                  <a:pt x="52160" y="44910"/>
                </a:lnTo>
                <a:lnTo>
                  <a:pt x="52160" y="44930"/>
                </a:lnTo>
                <a:lnTo>
                  <a:pt x="52170" y="44930"/>
                </a:lnTo>
                <a:lnTo>
                  <a:pt x="52180" y="44930"/>
                </a:lnTo>
                <a:lnTo>
                  <a:pt x="52180" y="44940"/>
                </a:lnTo>
                <a:lnTo>
                  <a:pt x="52180" y="44950"/>
                </a:lnTo>
                <a:lnTo>
                  <a:pt x="52180" y="44960"/>
                </a:lnTo>
                <a:lnTo>
                  <a:pt x="52180" y="44970"/>
                </a:lnTo>
                <a:lnTo>
                  <a:pt x="52190" y="44970"/>
                </a:lnTo>
                <a:lnTo>
                  <a:pt x="52200" y="44970"/>
                </a:lnTo>
                <a:lnTo>
                  <a:pt x="52200" y="44980"/>
                </a:lnTo>
                <a:lnTo>
                  <a:pt x="52200" y="44990"/>
                </a:lnTo>
                <a:lnTo>
                  <a:pt x="52210" y="44990"/>
                </a:lnTo>
                <a:lnTo>
                  <a:pt x="52210" y="45000"/>
                </a:lnTo>
                <a:lnTo>
                  <a:pt x="52220" y="45000"/>
                </a:lnTo>
                <a:lnTo>
                  <a:pt x="52220" y="45010"/>
                </a:lnTo>
                <a:lnTo>
                  <a:pt x="52220" y="45020"/>
                </a:lnTo>
                <a:lnTo>
                  <a:pt x="52230" y="45020"/>
                </a:lnTo>
                <a:lnTo>
                  <a:pt x="52230" y="45030"/>
                </a:lnTo>
                <a:lnTo>
                  <a:pt x="52240" y="45030"/>
                </a:lnTo>
                <a:lnTo>
                  <a:pt x="52240" y="45040"/>
                </a:lnTo>
                <a:lnTo>
                  <a:pt x="52220" y="45040"/>
                </a:lnTo>
                <a:lnTo>
                  <a:pt x="52230" y="45040"/>
                </a:lnTo>
                <a:lnTo>
                  <a:pt x="52220" y="45040"/>
                </a:lnTo>
                <a:lnTo>
                  <a:pt x="52210" y="45040"/>
                </a:lnTo>
                <a:lnTo>
                  <a:pt x="52210" y="45030"/>
                </a:lnTo>
                <a:lnTo>
                  <a:pt x="52200" y="45030"/>
                </a:lnTo>
                <a:lnTo>
                  <a:pt x="52190" y="45030"/>
                </a:lnTo>
                <a:lnTo>
                  <a:pt x="52190" y="45020"/>
                </a:lnTo>
                <a:lnTo>
                  <a:pt x="52190" y="45000"/>
                </a:lnTo>
                <a:lnTo>
                  <a:pt x="52190" y="44990"/>
                </a:lnTo>
                <a:lnTo>
                  <a:pt x="52190" y="44980"/>
                </a:lnTo>
                <a:lnTo>
                  <a:pt x="52180" y="44980"/>
                </a:lnTo>
                <a:lnTo>
                  <a:pt x="52180" y="44970"/>
                </a:lnTo>
                <a:lnTo>
                  <a:pt x="52170" y="44970"/>
                </a:lnTo>
                <a:lnTo>
                  <a:pt x="52170" y="44960"/>
                </a:lnTo>
                <a:lnTo>
                  <a:pt x="52160" y="44960"/>
                </a:lnTo>
                <a:lnTo>
                  <a:pt x="52160" y="44950"/>
                </a:lnTo>
                <a:lnTo>
                  <a:pt x="52150" y="44950"/>
                </a:lnTo>
                <a:lnTo>
                  <a:pt x="52150" y="44940"/>
                </a:lnTo>
                <a:lnTo>
                  <a:pt x="52150" y="44930"/>
                </a:lnTo>
                <a:lnTo>
                  <a:pt x="52140" y="44930"/>
                </a:lnTo>
                <a:lnTo>
                  <a:pt x="52120" y="44930"/>
                </a:lnTo>
                <a:lnTo>
                  <a:pt x="52120" y="44920"/>
                </a:lnTo>
                <a:lnTo>
                  <a:pt x="52110" y="44920"/>
                </a:lnTo>
                <a:lnTo>
                  <a:pt x="52100" y="44920"/>
                </a:lnTo>
                <a:lnTo>
                  <a:pt x="52100" y="44900"/>
                </a:lnTo>
                <a:lnTo>
                  <a:pt x="52100" y="44880"/>
                </a:lnTo>
                <a:lnTo>
                  <a:pt x="52090" y="44880"/>
                </a:lnTo>
                <a:lnTo>
                  <a:pt x="52090" y="44870"/>
                </a:lnTo>
                <a:lnTo>
                  <a:pt x="52080" y="44870"/>
                </a:lnTo>
                <a:lnTo>
                  <a:pt x="52080" y="44860"/>
                </a:lnTo>
                <a:lnTo>
                  <a:pt x="52080" y="44840"/>
                </a:lnTo>
                <a:lnTo>
                  <a:pt x="52080" y="44830"/>
                </a:lnTo>
                <a:lnTo>
                  <a:pt x="52080" y="44820"/>
                </a:lnTo>
                <a:lnTo>
                  <a:pt x="52080" y="44810"/>
                </a:lnTo>
                <a:lnTo>
                  <a:pt x="52080" y="44800"/>
                </a:lnTo>
                <a:lnTo>
                  <a:pt x="52090" y="44800"/>
                </a:lnTo>
                <a:lnTo>
                  <a:pt x="52090" y="44790"/>
                </a:lnTo>
                <a:lnTo>
                  <a:pt x="52090" y="44780"/>
                </a:lnTo>
                <a:lnTo>
                  <a:pt x="52090" y="44770"/>
                </a:lnTo>
                <a:lnTo>
                  <a:pt x="52080" y="44770"/>
                </a:lnTo>
                <a:lnTo>
                  <a:pt x="52090" y="44770"/>
                </a:lnTo>
                <a:lnTo>
                  <a:pt x="52080" y="44770"/>
                </a:lnTo>
                <a:lnTo>
                  <a:pt x="52080" y="44760"/>
                </a:lnTo>
                <a:lnTo>
                  <a:pt x="52080" y="44750"/>
                </a:lnTo>
                <a:lnTo>
                  <a:pt x="52080" y="44740"/>
                </a:lnTo>
                <a:lnTo>
                  <a:pt x="52080" y="44730"/>
                </a:lnTo>
                <a:lnTo>
                  <a:pt x="52070" y="44730"/>
                </a:lnTo>
                <a:lnTo>
                  <a:pt x="52070" y="44720"/>
                </a:lnTo>
                <a:lnTo>
                  <a:pt x="52060" y="44720"/>
                </a:lnTo>
                <a:lnTo>
                  <a:pt x="52040" y="44720"/>
                </a:lnTo>
                <a:lnTo>
                  <a:pt x="52030" y="44720"/>
                </a:lnTo>
                <a:lnTo>
                  <a:pt x="52030" y="44710"/>
                </a:lnTo>
                <a:lnTo>
                  <a:pt x="52020" y="44710"/>
                </a:lnTo>
                <a:lnTo>
                  <a:pt x="52010" y="44710"/>
                </a:lnTo>
                <a:lnTo>
                  <a:pt x="52000" y="44710"/>
                </a:lnTo>
                <a:lnTo>
                  <a:pt x="51990" y="44710"/>
                </a:lnTo>
                <a:lnTo>
                  <a:pt x="51990" y="44700"/>
                </a:lnTo>
                <a:lnTo>
                  <a:pt x="51990" y="44690"/>
                </a:lnTo>
                <a:lnTo>
                  <a:pt x="52000" y="44690"/>
                </a:lnTo>
                <a:lnTo>
                  <a:pt x="52000" y="44680"/>
                </a:lnTo>
                <a:lnTo>
                  <a:pt x="52010" y="44680"/>
                </a:lnTo>
                <a:lnTo>
                  <a:pt x="52020" y="44680"/>
                </a:lnTo>
                <a:lnTo>
                  <a:pt x="52030" y="44680"/>
                </a:lnTo>
                <a:lnTo>
                  <a:pt x="52030" y="44670"/>
                </a:lnTo>
                <a:lnTo>
                  <a:pt x="52040" y="44670"/>
                </a:lnTo>
                <a:lnTo>
                  <a:pt x="52050" y="44670"/>
                </a:lnTo>
                <a:close/>
                <a:moveTo>
                  <a:pt x="51430" y="44640"/>
                </a:moveTo>
                <a:lnTo>
                  <a:pt x="51430" y="44650"/>
                </a:lnTo>
                <a:lnTo>
                  <a:pt x="51440" y="44650"/>
                </a:lnTo>
                <a:lnTo>
                  <a:pt x="51440" y="44660"/>
                </a:lnTo>
                <a:lnTo>
                  <a:pt x="51440" y="44670"/>
                </a:lnTo>
                <a:lnTo>
                  <a:pt x="51420" y="44670"/>
                </a:lnTo>
                <a:lnTo>
                  <a:pt x="51400" y="44670"/>
                </a:lnTo>
                <a:lnTo>
                  <a:pt x="51390" y="44670"/>
                </a:lnTo>
                <a:lnTo>
                  <a:pt x="51390" y="44650"/>
                </a:lnTo>
                <a:lnTo>
                  <a:pt x="51390" y="44640"/>
                </a:lnTo>
                <a:lnTo>
                  <a:pt x="51400" y="44640"/>
                </a:lnTo>
                <a:lnTo>
                  <a:pt x="51430" y="44640"/>
                </a:lnTo>
                <a:close/>
                <a:moveTo>
                  <a:pt x="51940" y="44630"/>
                </a:moveTo>
                <a:lnTo>
                  <a:pt x="51950" y="44630"/>
                </a:lnTo>
                <a:lnTo>
                  <a:pt x="51950" y="44640"/>
                </a:lnTo>
                <a:lnTo>
                  <a:pt x="51950" y="44660"/>
                </a:lnTo>
                <a:lnTo>
                  <a:pt x="51960" y="44660"/>
                </a:lnTo>
                <a:lnTo>
                  <a:pt x="51960" y="44670"/>
                </a:lnTo>
                <a:lnTo>
                  <a:pt x="51950" y="44670"/>
                </a:lnTo>
                <a:lnTo>
                  <a:pt x="51950" y="44660"/>
                </a:lnTo>
                <a:lnTo>
                  <a:pt x="51940" y="44660"/>
                </a:lnTo>
                <a:lnTo>
                  <a:pt x="51940" y="44650"/>
                </a:lnTo>
                <a:lnTo>
                  <a:pt x="51930" y="44650"/>
                </a:lnTo>
                <a:lnTo>
                  <a:pt x="51930" y="44640"/>
                </a:lnTo>
                <a:lnTo>
                  <a:pt x="51920" y="44640"/>
                </a:lnTo>
                <a:lnTo>
                  <a:pt x="51910" y="44640"/>
                </a:lnTo>
                <a:lnTo>
                  <a:pt x="51910" y="44630"/>
                </a:lnTo>
                <a:lnTo>
                  <a:pt x="51920" y="44630"/>
                </a:lnTo>
                <a:lnTo>
                  <a:pt x="51920" y="44620"/>
                </a:lnTo>
                <a:lnTo>
                  <a:pt x="51940" y="44620"/>
                </a:lnTo>
                <a:lnTo>
                  <a:pt x="51940" y="44630"/>
                </a:lnTo>
                <a:close/>
                <a:moveTo>
                  <a:pt x="52010" y="44610"/>
                </a:moveTo>
                <a:lnTo>
                  <a:pt x="52010" y="44620"/>
                </a:lnTo>
                <a:lnTo>
                  <a:pt x="52020" y="44620"/>
                </a:lnTo>
                <a:lnTo>
                  <a:pt x="52020" y="44630"/>
                </a:lnTo>
                <a:lnTo>
                  <a:pt x="52030" y="44630"/>
                </a:lnTo>
                <a:lnTo>
                  <a:pt x="52030" y="44640"/>
                </a:lnTo>
                <a:lnTo>
                  <a:pt x="52030" y="44650"/>
                </a:lnTo>
                <a:lnTo>
                  <a:pt x="52030" y="44660"/>
                </a:lnTo>
                <a:lnTo>
                  <a:pt x="52000" y="44660"/>
                </a:lnTo>
                <a:lnTo>
                  <a:pt x="52000" y="44650"/>
                </a:lnTo>
                <a:lnTo>
                  <a:pt x="51990" y="44650"/>
                </a:lnTo>
                <a:lnTo>
                  <a:pt x="51990" y="44640"/>
                </a:lnTo>
                <a:lnTo>
                  <a:pt x="51990" y="44620"/>
                </a:lnTo>
                <a:lnTo>
                  <a:pt x="51990" y="44610"/>
                </a:lnTo>
                <a:lnTo>
                  <a:pt x="51990" y="44600"/>
                </a:lnTo>
                <a:lnTo>
                  <a:pt x="52000" y="44600"/>
                </a:lnTo>
                <a:lnTo>
                  <a:pt x="52000" y="44590"/>
                </a:lnTo>
                <a:lnTo>
                  <a:pt x="52000" y="44600"/>
                </a:lnTo>
                <a:lnTo>
                  <a:pt x="52010" y="44600"/>
                </a:lnTo>
                <a:lnTo>
                  <a:pt x="52010" y="44610"/>
                </a:lnTo>
                <a:close/>
                <a:moveTo>
                  <a:pt x="51940" y="44580"/>
                </a:moveTo>
                <a:lnTo>
                  <a:pt x="51940" y="44590"/>
                </a:lnTo>
                <a:lnTo>
                  <a:pt x="51950" y="44590"/>
                </a:lnTo>
                <a:lnTo>
                  <a:pt x="51960" y="44590"/>
                </a:lnTo>
                <a:lnTo>
                  <a:pt x="51970" y="44590"/>
                </a:lnTo>
                <a:lnTo>
                  <a:pt x="51970" y="44600"/>
                </a:lnTo>
                <a:lnTo>
                  <a:pt x="51970" y="44610"/>
                </a:lnTo>
                <a:lnTo>
                  <a:pt x="51960" y="44610"/>
                </a:lnTo>
                <a:lnTo>
                  <a:pt x="51960" y="44600"/>
                </a:lnTo>
                <a:lnTo>
                  <a:pt x="51960" y="44610"/>
                </a:lnTo>
                <a:lnTo>
                  <a:pt x="51950" y="44610"/>
                </a:lnTo>
                <a:lnTo>
                  <a:pt x="51950" y="44600"/>
                </a:lnTo>
                <a:lnTo>
                  <a:pt x="51930" y="44600"/>
                </a:lnTo>
                <a:lnTo>
                  <a:pt x="51920" y="44600"/>
                </a:lnTo>
                <a:lnTo>
                  <a:pt x="51920" y="44590"/>
                </a:lnTo>
                <a:lnTo>
                  <a:pt x="51920" y="44580"/>
                </a:lnTo>
                <a:lnTo>
                  <a:pt x="51940" y="44580"/>
                </a:lnTo>
                <a:close/>
                <a:moveTo>
                  <a:pt x="51430" y="44520"/>
                </a:moveTo>
                <a:lnTo>
                  <a:pt x="51430" y="44530"/>
                </a:lnTo>
                <a:lnTo>
                  <a:pt x="51420" y="44530"/>
                </a:lnTo>
                <a:lnTo>
                  <a:pt x="51410" y="44530"/>
                </a:lnTo>
                <a:lnTo>
                  <a:pt x="51410" y="44540"/>
                </a:lnTo>
                <a:lnTo>
                  <a:pt x="51400" y="44540"/>
                </a:lnTo>
                <a:lnTo>
                  <a:pt x="51400" y="44550"/>
                </a:lnTo>
                <a:lnTo>
                  <a:pt x="51390" y="44550"/>
                </a:lnTo>
                <a:lnTo>
                  <a:pt x="51390" y="44560"/>
                </a:lnTo>
                <a:lnTo>
                  <a:pt x="51380" y="44560"/>
                </a:lnTo>
                <a:lnTo>
                  <a:pt x="51370" y="44560"/>
                </a:lnTo>
                <a:lnTo>
                  <a:pt x="51350" y="44560"/>
                </a:lnTo>
                <a:lnTo>
                  <a:pt x="51350" y="44570"/>
                </a:lnTo>
                <a:lnTo>
                  <a:pt x="51340" y="44570"/>
                </a:lnTo>
                <a:lnTo>
                  <a:pt x="51330" y="44570"/>
                </a:lnTo>
                <a:lnTo>
                  <a:pt x="51320" y="44570"/>
                </a:lnTo>
                <a:lnTo>
                  <a:pt x="51320" y="44580"/>
                </a:lnTo>
                <a:lnTo>
                  <a:pt x="51320" y="44590"/>
                </a:lnTo>
                <a:lnTo>
                  <a:pt x="51300" y="44590"/>
                </a:lnTo>
                <a:lnTo>
                  <a:pt x="51290" y="44590"/>
                </a:lnTo>
                <a:lnTo>
                  <a:pt x="51290" y="44610"/>
                </a:lnTo>
                <a:lnTo>
                  <a:pt x="51300" y="44610"/>
                </a:lnTo>
                <a:lnTo>
                  <a:pt x="51310" y="44610"/>
                </a:lnTo>
                <a:lnTo>
                  <a:pt x="51310" y="44620"/>
                </a:lnTo>
                <a:lnTo>
                  <a:pt x="51330" y="44620"/>
                </a:lnTo>
                <a:lnTo>
                  <a:pt x="51330" y="44610"/>
                </a:lnTo>
                <a:lnTo>
                  <a:pt x="51340" y="44610"/>
                </a:lnTo>
                <a:lnTo>
                  <a:pt x="51350" y="44610"/>
                </a:lnTo>
                <a:lnTo>
                  <a:pt x="51370" y="44610"/>
                </a:lnTo>
                <a:lnTo>
                  <a:pt x="51360" y="44610"/>
                </a:lnTo>
                <a:lnTo>
                  <a:pt x="51360" y="44620"/>
                </a:lnTo>
                <a:lnTo>
                  <a:pt x="51360" y="44630"/>
                </a:lnTo>
                <a:lnTo>
                  <a:pt x="51350" y="44630"/>
                </a:lnTo>
                <a:lnTo>
                  <a:pt x="51340" y="44630"/>
                </a:lnTo>
                <a:lnTo>
                  <a:pt x="51340" y="44640"/>
                </a:lnTo>
                <a:lnTo>
                  <a:pt x="51350" y="44640"/>
                </a:lnTo>
                <a:lnTo>
                  <a:pt x="51370" y="44640"/>
                </a:lnTo>
                <a:lnTo>
                  <a:pt x="51380" y="44640"/>
                </a:lnTo>
                <a:lnTo>
                  <a:pt x="51380" y="44670"/>
                </a:lnTo>
                <a:lnTo>
                  <a:pt x="51370" y="44670"/>
                </a:lnTo>
                <a:lnTo>
                  <a:pt x="51370" y="44660"/>
                </a:lnTo>
                <a:lnTo>
                  <a:pt x="51360" y="44660"/>
                </a:lnTo>
                <a:lnTo>
                  <a:pt x="51320" y="44660"/>
                </a:lnTo>
                <a:lnTo>
                  <a:pt x="51310" y="44660"/>
                </a:lnTo>
                <a:lnTo>
                  <a:pt x="51310" y="44650"/>
                </a:lnTo>
                <a:lnTo>
                  <a:pt x="51300" y="44650"/>
                </a:lnTo>
                <a:lnTo>
                  <a:pt x="51290" y="44650"/>
                </a:lnTo>
                <a:lnTo>
                  <a:pt x="51290" y="44640"/>
                </a:lnTo>
                <a:lnTo>
                  <a:pt x="51280" y="44640"/>
                </a:lnTo>
                <a:lnTo>
                  <a:pt x="51270" y="44640"/>
                </a:lnTo>
                <a:lnTo>
                  <a:pt x="51270" y="44630"/>
                </a:lnTo>
                <a:lnTo>
                  <a:pt x="51260" y="44630"/>
                </a:lnTo>
                <a:lnTo>
                  <a:pt x="51250" y="44630"/>
                </a:lnTo>
                <a:lnTo>
                  <a:pt x="51250" y="44620"/>
                </a:lnTo>
                <a:lnTo>
                  <a:pt x="51260" y="44620"/>
                </a:lnTo>
                <a:lnTo>
                  <a:pt x="51260" y="44610"/>
                </a:lnTo>
                <a:lnTo>
                  <a:pt x="51270" y="44610"/>
                </a:lnTo>
                <a:lnTo>
                  <a:pt x="51270" y="44600"/>
                </a:lnTo>
                <a:lnTo>
                  <a:pt x="51280" y="44590"/>
                </a:lnTo>
                <a:lnTo>
                  <a:pt x="51270" y="44590"/>
                </a:lnTo>
                <a:lnTo>
                  <a:pt x="51270" y="44580"/>
                </a:lnTo>
                <a:lnTo>
                  <a:pt x="51270" y="44570"/>
                </a:lnTo>
                <a:lnTo>
                  <a:pt x="51280" y="44570"/>
                </a:lnTo>
                <a:lnTo>
                  <a:pt x="51280" y="44580"/>
                </a:lnTo>
                <a:lnTo>
                  <a:pt x="51280" y="44590"/>
                </a:lnTo>
                <a:lnTo>
                  <a:pt x="51290" y="44590"/>
                </a:lnTo>
                <a:lnTo>
                  <a:pt x="51290" y="44580"/>
                </a:lnTo>
                <a:lnTo>
                  <a:pt x="51290" y="44570"/>
                </a:lnTo>
                <a:lnTo>
                  <a:pt x="51300" y="44570"/>
                </a:lnTo>
                <a:lnTo>
                  <a:pt x="51310" y="44570"/>
                </a:lnTo>
                <a:lnTo>
                  <a:pt x="51310" y="44560"/>
                </a:lnTo>
                <a:lnTo>
                  <a:pt x="51320" y="44560"/>
                </a:lnTo>
                <a:lnTo>
                  <a:pt x="51330" y="44560"/>
                </a:lnTo>
                <a:lnTo>
                  <a:pt x="51330" y="44550"/>
                </a:lnTo>
                <a:lnTo>
                  <a:pt x="51350" y="44550"/>
                </a:lnTo>
                <a:lnTo>
                  <a:pt x="51360" y="44550"/>
                </a:lnTo>
                <a:lnTo>
                  <a:pt x="51360" y="44540"/>
                </a:lnTo>
                <a:lnTo>
                  <a:pt x="51370" y="44540"/>
                </a:lnTo>
                <a:lnTo>
                  <a:pt x="51370" y="44530"/>
                </a:lnTo>
                <a:lnTo>
                  <a:pt x="51380" y="44530"/>
                </a:lnTo>
                <a:lnTo>
                  <a:pt x="51390" y="44530"/>
                </a:lnTo>
                <a:lnTo>
                  <a:pt x="51390" y="44520"/>
                </a:lnTo>
                <a:lnTo>
                  <a:pt x="51410" y="44520"/>
                </a:lnTo>
                <a:lnTo>
                  <a:pt x="51420" y="44520"/>
                </a:lnTo>
                <a:lnTo>
                  <a:pt x="51430" y="44510"/>
                </a:lnTo>
                <a:lnTo>
                  <a:pt x="51420" y="44510"/>
                </a:lnTo>
                <a:lnTo>
                  <a:pt x="51430" y="44510"/>
                </a:lnTo>
                <a:lnTo>
                  <a:pt x="51430" y="44520"/>
                </a:lnTo>
                <a:lnTo>
                  <a:pt x="51440" y="44520"/>
                </a:lnTo>
                <a:lnTo>
                  <a:pt x="51430" y="44520"/>
                </a:lnTo>
                <a:close/>
                <a:moveTo>
                  <a:pt x="51900" y="44480"/>
                </a:moveTo>
                <a:lnTo>
                  <a:pt x="51910" y="44480"/>
                </a:lnTo>
                <a:lnTo>
                  <a:pt x="51910" y="44490"/>
                </a:lnTo>
                <a:lnTo>
                  <a:pt x="51920" y="44490"/>
                </a:lnTo>
                <a:lnTo>
                  <a:pt x="51930" y="44490"/>
                </a:lnTo>
                <a:lnTo>
                  <a:pt x="51930" y="44500"/>
                </a:lnTo>
                <a:lnTo>
                  <a:pt x="51940" y="44500"/>
                </a:lnTo>
                <a:lnTo>
                  <a:pt x="51940" y="44510"/>
                </a:lnTo>
                <a:lnTo>
                  <a:pt x="51950" y="44510"/>
                </a:lnTo>
                <a:lnTo>
                  <a:pt x="51950" y="44520"/>
                </a:lnTo>
                <a:lnTo>
                  <a:pt x="51950" y="44530"/>
                </a:lnTo>
                <a:lnTo>
                  <a:pt x="51960" y="44530"/>
                </a:lnTo>
                <a:lnTo>
                  <a:pt x="51960" y="44540"/>
                </a:lnTo>
                <a:lnTo>
                  <a:pt x="51970" y="44540"/>
                </a:lnTo>
                <a:lnTo>
                  <a:pt x="51970" y="44550"/>
                </a:lnTo>
                <a:lnTo>
                  <a:pt x="51970" y="44560"/>
                </a:lnTo>
                <a:lnTo>
                  <a:pt x="51970" y="44570"/>
                </a:lnTo>
                <a:lnTo>
                  <a:pt x="51970" y="44560"/>
                </a:lnTo>
                <a:lnTo>
                  <a:pt x="51960" y="44560"/>
                </a:lnTo>
                <a:lnTo>
                  <a:pt x="51950" y="44560"/>
                </a:lnTo>
                <a:lnTo>
                  <a:pt x="51950" y="44540"/>
                </a:lnTo>
                <a:lnTo>
                  <a:pt x="51940" y="44550"/>
                </a:lnTo>
                <a:lnTo>
                  <a:pt x="51940" y="44540"/>
                </a:lnTo>
                <a:lnTo>
                  <a:pt x="51940" y="44530"/>
                </a:lnTo>
                <a:lnTo>
                  <a:pt x="51930" y="44530"/>
                </a:lnTo>
                <a:lnTo>
                  <a:pt x="51930" y="44520"/>
                </a:lnTo>
                <a:lnTo>
                  <a:pt x="51920" y="44520"/>
                </a:lnTo>
                <a:lnTo>
                  <a:pt x="51910" y="44520"/>
                </a:lnTo>
                <a:lnTo>
                  <a:pt x="51910" y="44510"/>
                </a:lnTo>
                <a:lnTo>
                  <a:pt x="51910" y="44500"/>
                </a:lnTo>
                <a:lnTo>
                  <a:pt x="51900" y="44500"/>
                </a:lnTo>
                <a:lnTo>
                  <a:pt x="51900" y="44490"/>
                </a:lnTo>
                <a:lnTo>
                  <a:pt x="51900" y="44480"/>
                </a:lnTo>
                <a:close/>
                <a:moveTo>
                  <a:pt x="51930" y="44440"/>
                </a:moveTo>
                <a:lnTo>
                  <a:pt x="51930" y="44470"/>
                </a:lnTo>
                <a:lnTo>
                  <a:pt x="51930" y="44480"/>
                </a:lnTo>
                <a:lnTo>
                  <a:pt x="51910" y="44480"/>
                </a:lnTo>
                <a:lnTo>
                  <a:pt x="51910" y="44470"/>
                </a:lnTo>
                <a:lnTo>
                  <a:pt x="51910" y="44460"/>
                </a:lnTo>
                <a:lnTo>
                  <a:pt x="51910" y="44450"/>
                </a:lnTo>
                <a:lnTo>
                  <a:pt x="51920" y="44450"/>
                </a:lnTo>
                <a:lnTo>
                  <a:pt x="51920" y="44440"/>
                </a:lnTo>
                <a:lnTo>
                  <a:pt x="51930" y="44440"/>
                </a:lnTo>
                <a:close/>
                <a:moveTo>
                  <a:pt x="51770" y="44200"/>
                </a:moveTo>
                <a:lnTo>
                  <a:pt x="51780" y="44200"/>
                </a:lnTo>
                <a:lnTo>
                  <a:pt x="51780" y="44210"/>
                </a:lnTo>
                <a:lnTo>
                  <a:pt x="51790" y="44210"/>
                </a:lnTo>
                <a:lnTo>
                  <a:pt x="51790" y="44220"/>
                </a:lnTo>
                <a:lnTo>
                  <a:pt x="51790" y="44230"/>
                </a:lnTo>
                <a:lnTo>
                  <a:pt x="51800" y="44230"/>
                </a:lnTo>
                <a:lnTo>
                  <a:pt x="51800" y="44240"/>
                </a:lnTo>
                <a:lnTo>
                  <a:pt x="51810" y="44240"/>
                </a:lnTo>
                <a:lnTo>
                  <a:pt x="51820" y="44240"/>
                </a:lnTo>
                <a:lnTo>
                  <a:pt x="51820" y="44250"/>
                </a:lnTo>
                <a:lnTo>
                  <a:pt x="51820" y="44260"/>
                </a:lnTo>
                <a:lnTo>
                  <a:pt x="51830" y="44260"/>
                </a:lnTo>
                <a:lnTo>
                  <a:pt x="51830" y="44270"/>
                </a:lnTo>
                <a:lnTo>
                  <a:pt x="51830" y="44290"/>
                </a:lnTo>
                <a:lnTo>
                  <a:pt x="51830" y="44300"/>
                </a:lnTo>
                <a:lnTo>
                  <a:pt x="51820" y="44300"/>
                </a:lnTo>
                <a:lnTo>
                  <a:pt x="51830" y="44300"/>
                </a:lnTo>
                <a:lnTo>
                  <a:pt x="51830" y="44320"/>
                </a:lnTo>
                <a:lnTo>
                  <a:pt x="51830" y="44330"/>
                </a:lnTo>
                <a:lnTo>
                  <a:pt x="51830" y="44350"/>
                </a:lnTo>
                <a:lnTo>
                  <a:pt x="51830" y="44360"/>
                </a:lnTo>
                <a:lnTo>
                  <a:pt x="51840" y="44360"/>
                </a:lnTo>
                <a:lnTo>
                  <a:pt x="51840" y="44370"/>
                </a:lnTo>
                <a:lnTo>
                  <a:pt x="51850" y="44370"/>
                </a:lnTo>
                <a:lnTo>
                  <a:pt x="51850" y="44380"/>
                </a:lnTo>
                <a:lnTo>
                  <a:pt x="51850" y="44390"/>
                </a:lnTo>
                <a:lnTo>
                  <a:pt x="51860" y="44390"/>
                </a:lnTo>
                <a:lnTo>
                  <a:pt x="51860" y="44400"/>
                </a:lnTo>
                <a:lnTo>
                  <a:pt x="51850" y="44400"/>
                </a:lnTo>
                <a:lnTo>
                  <a:pt x="51850" y="44420"/>
                </a:lnTo>
                <a:lnTo>
                  <a:pt x="51860" y="44420"/>
                </a:lnTo>
                <a:lnTo>
                  <a:pt x="51860" y="44430"/>
                </a:lnTo>
                <a:lnTo>
                  <a:pt x="51860" y="44440"/>
                </a:lnTo>
                <a:lnTo>
                  <a:pt x="51870" y="44440"/>
                </a:lnTo>
                <a:lnTo>
                  <a:pt x="51870" y="44450"/>
                </a:lnTo>
                <a:lnTo>
                  <a:pt x="51880" y="44440"/>
                </a:lnTo>
                <a:lnTo>
                  <a:pt x="51880" y="44450"/>
                </a:lnTo>
                <a:lnTo>
                  <a:pt x="51890" y="44450"/>
                </a:lnTo>
                <a:lnTo>
                  <a:pt x="51890" y="44460"/>
                </a:lnTo>
                <a:lnTo>
                  <a:pt x="51890" y="44470"/>
                </a:lnTo>
                <a:lnTo>
                  <a:pt x="51880" y="44470"/>
                </a:lnTo>
                <a:lnTo>
                  <a:pt x="51870" y="44470"/>
                </a:lnTo>
                <a:lnTo>
                  <a:pt x="51870" y="44480"/>
                </a:lnTo>
                <a:lnTo>
                  <a:pt x="51860" y="44480"/>
                </a:lnTo>
                <a:lnTo>
                  <a:pt x="51860" y="44470"/>
                </a:lnTo>
                <a:lnTo>
                  <a:pt x="51850" y="44470"/>
                </a:lnTo>
                <a:lnTo>
                  <a:pt x="51830" y="44470"/>
                </a:lnTo>
                <a:lnTo>
                  <a:pt x="51830" y="44480"/>
                </a:lnTo>
                <a:lnTo>
                  <a:pt x="51820" y="44480"/>
                </a:lnTo>
                <a:lnTo>
                  <a:pt x="51820" y="44510"/>
                </a:lnTo>
                <a:lnTo>
                  <a:pt x="51830" y="44510"/>
                </a:lnTo>
                <a:lnTo>
                  <a:pt x="51830" y="44520"/>
                </a:lnTo>
                <a:lnTo>
                  <a:pt x="51830" y="44530"/>
                </a:lnTo>
                <a:lnTo>
                  <a:pt x="51840" y="44530"/>
                </a:lnTo>
                <a:lnTo>
                  <a:pt x="51840" y="44540"/>
                </a:lnTo>
                <a:lnTo>
                  <a:pt x="51840" y="44550"/>
                </a:lnTo>
                <a:lnTo>
                  <a:pt x="51850" y="44550"/>
                </a:lnTo>
                <a:lnTo>
                  <a:pt x="51850" y="44560"/>
                </a:lnTo>
                <a:lnTo>
                  <a:pt x="51810" y="44560"/>
                </a:lnTo>
                <a:lnTo>
                  <a:pt x="51810" y="44550"/>
                </a:lnTo>
                <a:lnTo>
                  <a:pt x="51810" y="44540"/>
                </a:lnTo>
                <a:lnTo>
                  <a:pt x="51800" y="44540"/>
                </a:lnTo>
                <a:lnTo>
                  <a:pt x="51800" y="44530"/>
                </a:lnTo>
                <a:lnTo>
                  <a:pt x="51790" y="44530"/>
                </a:lnTo>
                <a:lnTo>
                  <a:pt x="51790" y="44520"/>
                </a:lnTo>
                <a:lnTo>
                  <a:pt x="51780" y="44520"/>
                </a:lnTo>
                <a:lnTo>
                  <a:pt x="51780" y="44510"/>
                </a:lnTo>
                <a:lnTo>
                  <a:pt x="51780" y="44500"/>
                </a:lnTo>
                <a:lnTo>
                  <a:pt x="51780" y="44490"/>
                </a:lnTo>
                <a:lnTo>
                  <a:pt x="51780" y="44460"/>
                </a:lnTo>
                <a:lnTo>
                  <a:pt x="51780" y="44450"/>
                </a:lnTo>
                <a:lnTo>
                  <a:pt x="51770" y="44450"/>
                </a:lnTo>
                <a:lnTo>
                  <a:pt x="51770" y="44420"/>
                </a:lnTo>
                <a:lnTo>
                  <a:pt x="51760" y="44420"/>
                </a:lnTo>
                <a:lnTo>
                  <a:pt x="51750" y="44420"/>
                </a:lnTo>
                <a:lnTo>
                  <a:pt x="51740" y="44420"/>
                </a:lnTo>
                <a:lnTo>
                  <a:pt x="51740" y="44410"/>
                </a:lnTo>
                <a:lnTo>
                  <a:pt x="51750" y="44410"/>
                </a:lnTo>
                <a:lnTo>
                  <a:pt x="51750" y="44400"/>
                </a:lnTo>
                <a:lnTo>
                  <a:pt x="51750" y="44380"/>
                </a:lnTo>
                <a:lnTo>
                  <a:pt x="51740" y="44380"/>
                </a:lnTo>
                <a:lnTo>
                  <a:pt x="51740" y="44370"/>
                </a:lnTo>
                <a:lnTo>
                  <a:pt x="51730" y="44370"/>
                </a:lnTo>
                <a:lnTo>
                  <a:pt x="51730" y="44360"/>
                </a:lnTo>
                <a:lnTo>
                  <a:pt x="51730" y="44350"/>
                </a:lnTo>
                <a:lnTo>
                  <a:pt x="51740" y="44350"/>
                </a:lnTo>
                <a:lnTo>
                  <a:pt x="51750" y="44350"/>
                </a:lnTo>
                <a:lnTo>
                  <a:pt x="51750" y="44340"/>
                </a:lnTo>
                <a:lnTo>
                  <a:pt x="51750" y="44330"/>
                </a:lnTo>
                <a:lnTo>
                  <a:pt x="51760" y="44330"/>
                </a:lnTo>
                <a:lnTo>
                  <a:pt x="51760" y="44320"/>
                </a:lnTo>
                <a:lnTo>
                  <a:pt x="51770" y="44320"/>
                </a:lnTo>
                <a:lnTo>
                  <a:pt x="51770" y="44310"/>
                </a:lnTo>
                <a:lnTo>
                  <a:pt x="51780" y="44310"/>
                </a:lnTo>
                <a:lnTo>
                  <a:pt x="51780" y="44300"/>
                </a:lnTo>
                <a:lnTo>
                  <a:pt x="51790" y="44300"/>
                </a:lnTo>
                <a:lnTo>
                  <a:pt x="51790" y="44290"/>
                </a:lnTo>
                <a:lnTo>
                  <a:pt x="51790" y="44280"/>
                </a:lnTo>
                <a:lnTo>
                  <a:pt x="51790" y="44270"/>
                </a:lnTo>
                <a:lnTo>
                  <a:pt x="51780" y="44270"/>
                </a:lnTo>
                <a:lnTo>
                  <a:pt x="51770" y="44270"/>
                </a:lnTo>
                <a:lnTo>
                  <a:pt x="51770" y="44250"/>
                </a:lnTo>
                <a:lnTo>
                  <a:pt x="51780" y="44250"/>
                </a:lnTo>
                <a:lnTo>
                  <a:pt x="51780" y="44240"/>
                </a:lnTo>
                <a:lnTo>
                  <a:pt x="51780" y="44230"/>
                </a:lnTo>
                <a:lnTo>
                  <a:pt x="51770" y="44230"/>
                </a:lnTo>
                <a:lnTo>
                  <a:pt x="51770" y="44220"/>
                </a:lnTo>
                <a:lnTo>
                  <a:pt x="51770" y="44210"/>
                </a:lnTo>
                <a:lnTo>
                  <a:pt x="51770" y="44200"/>
                </a:lnTo>
                <a:close/>
                <a:moveTo>
                  <a:pt x="51370" y="44130"/>
                </a:moveTo>
                <a:lnTo>
                  <a:pt x="51370" y="44140"/>
                </a:lnTo>
                <a:lnTo>
                  <a:pt x="51380" y="44140"/>
                </a:lnTo>
                <a:lnTo>
                  <a:pt x="51390" y="44140"/>
                </a:lnTo>
                <a:lnTo>
                  <a:pt x="51400" y="44140"/>
                </a:lnTo>
                <a:lnTo>
                  <a:pt x="51400" y="44150"/>
                </a:lnTo>
                <a:lnTo>
                  <a:pt x="51410" y="44150"/>
                </a:lnTo>
                <a:lnTo>
                  <a:pt x="51410" y="44160"/>
                </a:lnTo>
                <a:lnTo>
                  <a:pt x="51410" y="44170"/>
                </a:lnTo>
                <a:lnTo>
                  <a:pt x="51400" y="44170"/>
                </a:lnTo>
                <a:lnTo>
                  <a:pt x="51400" y="44160"/>
                </a:lnTo>
                <a:lnTo>
                  <a:pt x="51390" y="44160"/>
                </a:lnTo>
                <a:lnTo>
                  <a:pt x="51380" y="44160"/>
                </a:lnTo>
                <a:lnTo>
                  <a:pt x="51370" y="44160"/>
                </a:lnTo>
                <a:lnTo>
                  <a:pt x="51370" y="44150"/>
                </a:lnTo>
                <a:lnTo>
                  <a:pt x="51360" y="44150"/>
                </a:lnTo>
                <a:lnTo>
                  <a:pt x="51350" y="44150"/>
                </a:lnTo>
                <a:lnTo>
                  <a:pt x="51340" y="44150"/>
                </a:lnTo>
                <a:lnTo>
                  <a:pt x="51340" y="44140"/>
                </a:lnTo>
                <a:lnTo>
                  <a:pt x="51350" y="44140"/>
                </a:lnTo>
                <a:lnTo>
                  <a:pt x="51350" y="44130"/>
                </a:lnTo>
                <a:lnTo>
                  <a:pt x="51360" y="44130"/>
                </a:lnTo>
                <a:lnTo>
                  <a:pt x="51360" y="44140"/>
                </a:lnTo>
                <a:lnTo>
                  <a:pt x="51360" y="44130"/>
                </a:lnTo>
                <a:lnTo>
                  <a:pt x="51370" y="44130"/>
                </a:lnTo>
                <a:close/>
                <a:moveTo>
                  <a:pt x="51610" y="44080"/>
                </a:moveTo>
                <a:lnTo>
                  <a:pt x="51610" y="44090"/>
                </a:lnTo>
                <a:lnTo>
                  <a:pt x="51610" y="44100"/>
                </a:lnTo>
                <a:lnTo>
                  <a:pt x="51620" y="44100"/>
                </a:lnTo>
                <a:lnTo>
                  <a:pt x="51620" y="44110"/>
                </a:lnTo>
                <a:lnTo>
                  <a:pt x="51630" y="44110"/>
                </a:lnTo>
                <a:lnTo>
                  <a:pt x="51630" y="44120"/>
                </a:lnTo>
                <a:lnTo>
                  <a:pt x="51640" y="44120"/>
                </a:lnTo>
                <a:lnTo>
                  <a:pt x="51640" y="44130"/>
                </a:lnTo>
                <a:lnTo>
                  <a:pt x="51650" y="44130"/>
                </a:lnTo>
                <a:lnTo>
                  <a:pt x="51650" y="44140"/>
                </a:lnTo>
                <a:lnTo>
                  <a:pt x="51660" y="44140"/>
                </a:lnTo>
                <a:lnTo>
                  <a:pt x="51660" y="44150"/>
                </a:lnTo>
                <a:lnTo>
                  <a:pt x="51660" y="44160"/>
                </a:lnTo>
                <a:lnTo>
                  <a:pt x="51670" y="44160"/>
                </a:lnTo>
                <a:lnTo>
                  <a:pt x="51670" y="44170"/>
                </a:lnTo>
                <a:lnTo>
                  <a:pt x="51680" y="44170"/>
                </a:lnTo>
                <a:lnTo>
                  <a:pt x="51680" y="44180"/>
                </a:lnTo>
                <a:lnTo>
                  <a:pt x="51680" y="44190"/>
                </a:lnTo>
                <a:lnTo>
                  <a:pt x="51680" y="44210"/>
                </a:lnTo>
                <a:lnTo>
                  <a:pt x="51680" y="44220"/>
                </a:lnTo>
                <a:lnTo>
                  <a:pt x="51680" y="44230"/>
                </a:lnTo>
                <a:lnTo>
                  <a:pt x="51690" y="44230"/>
                </a:lnTo>
                <a:lnTo>
                  <a:pt x="51690" y="44240"/>
                </a:lnTo>
                <a:lnTo>
                  <a:pt x="51700" y="44240"/>
                </a:lnTo>
                <a:lnTo>
                  <a:pt x="51700" y="44250"/>
                </a:lnTo>
                <a:lnTo>
                  <a:pt x="51720" y="44250"/>
                </a:lnTo>
                <a:lnTo>
                  <a:pt x="51730" y="44250"/>
                </a:lnTo>
                <a:lnTo>
                  <a:pt x="51740" y="44250"/>
                </a:lnTo>
                <a:lnTo>
                  <a:pt x="51740" y="44260"/>
                </a:lnTo>
                <a:lnTo>
                  <a:pt x="51720" y="44260"/>
                </a:lnTo>
                <a:lnTo>
                  <a:pt x="51700" y="44260"/>
                </a:lnTo>
                <a:lnTo>
                  <a:pt x="51700" y="44270"/>
                </a:lnTo>
                <a:lnTo>
                  <a:pt x="51690" y="44270"/>
                </a:lnTo>
                <a:lnTo>
                  <a:pt x="51680" y="44270"/>
                </a:lnTo>
                <a:lnTo>
                  <a:pt x="51680" y="44280"/>
                </a:lnTo>
                <a:lnTo>
                  <a:pt x="51670" y="44280"/>
                </a:lnTo>
                <a:lnTo>
                  <a:pt x="51680" y="44280"/>
                </a:lnTo>
                <a:lnTo>
                  <a:pt x="51670" y="44280"/>
                </a:lnTo>
                <a:lnTo>
                  <a:pt x="51660" y="44280"/>
                </a:lnTo>
                <a:lnTo>
                  <a:pt x="51660" y="44290"/>
                </a:lnTo>
                <a:lnTo>
                  <a:pt x="51650" y="44290"/>
                </a:lnTo>
                <a:lnTo>
                  <a:pt x="51650" y="44300"/>
                </a:lnTo>
                <a:lnTo>
                  <a:pt x="51640" y="44300"/>
                </a:lnTo>
                <a:lnTo>
                  <a:pt x="51630" y="44300"/>
                </a:lnTo>
                <a:lnTo>
                  <a:pt x="51630" y="44310"/>
                </a:lnTo>
                <a:lnTo>
                  <a:pt x="51620" y="44310"/>
                </a:lnTo>
                <a:lnTo>
                  <a:pt x="51610" y="44310"/>
                </a:lnTo>
                <a:lnTo>
                  <a:pt x="51600" y="44310"/>
                </a:lnTo>
                <a:lnTo>
                  <a:pt x="51600" y="44300"/>
                </a:lnTo>
                <a:lnTo>
                  <a:pt x="51580" y="44300"/>
                </a:lnTo>
                <a:lnTo>
                  <a:pt x="51570" y="44300"/>
                </a:lnTo>
                <a:lnTo>
                  <a:pt x="51570" y="44290"/>
                </a:lnTo>
                <a:lnTo>
                  <a:pt x="51570" y="44280"/>
                </a:lnTo>
                <a:lnTo>
                  <a:pt x="51560" y="44280"/>
                </a:lnTo>
                <a:lnTo>
                  <a:pt x="51560" y="44270"/>
                </a:lnTo>
                <a:lnTo>
                  <a:pt x="51570" y="44270"/>
                </a:lnTo>
                <a:lnTo>
                  <a:pt x="51570" y="44260"/>
                </a:lnTo>
                <a:lnTo>
                  <a:pt x="51580" y="44260"/>
                </a:lnTo>
                <a:lnTo>
                  <a:pt x="51580" y="44250"/>
                </a:lnTo>
                <a:lnTo>
                  <a:pt x="51590" y="44250"/>
                </a:lnTo>
                <a:lnTo>
                  <a:pt x="51600" y="44250"/>
                </a:lnTo>
                <a:lnTo>
                  <a:pt x="51600" y="44240"/>
                </a:lnTo>
                <a:lnTo>
                  <a:pt x="51610" y="44240"/>
                </a:lnTo>
                <a:lnTo>
                  <a:pt x="51610" y="44230"/>
                </a:lnTo>
                <a:lnTo>
                  <a:pt x="51610" y="44210"/>
                </a:lnTo>
                <a:lnTo>
                  <a:pt x="51610" y="44190"/>
                </a:lnTo>
                <a:lnTo>
                  <a:pt x="51610" y="44180"/>
                </a:lnTo>
                <a:lnTo>
                  <a:pt x="51610" y="44150"/>
                </a:lnTo>
                <a:lnTo>
                  <a:pt x="51610" y="44140"/>
                </a:lnTo>
                <a:lnTo>
                  <a:pt x="51620" y="44140"/>
                </a:lnTo>
                <a:lnTo>
                  <a:pt x="51620" y="44130"/>
                </a:lnTo>
                <a:lnTo>
                  <a:pt x="51610" y="44130"/>
                </a:lnTo>
                <a:lnTo>
                  <a:pt x="51610" y="44120"/>
                </a:lnTo>
                <a:lnTo>
                  <a:pt x="51600" y="44120"/>
                </a:lnTo>
                <a:lnTo>
                  <a:pt x="51600" y="44110"/>
                </a:lnTo>
                <a:lnTo>
                  <a:pt x="51590" y="44110"/>
                </a:lnTo>
                <a:lnTo>
                  <a:pt x="51590" y="44100"/>
                </a:lnTo>
                <a:lnTo>
                  <a:pt x="51590" y="44090"/>
                </a:lnTo>
                <a:lnTo>
                  <a:pt x="51590" y="44080"/>
                </a:lnTo>
                <a:lnTo>
                  <a:pt x="51600" y="44080"/>
                </a:lnTo>
                <a:lnTo>
                  <a:pt x="51610" y="44080"/>
                </a:lnTo>
                <a:close/>
                <a:moveTo>
                  <a:pt x="51500" y="44060"/>
                </a:moveTo>
                <a:lnTo>
                  <a:pt x="51500" y="44070"/>
                </a:lnTo>
                <a:lnTo>
                  <a:pt x="51510" y="44070"/>
                </a:lnTo>
                <a:lnTo>
                  <a:pt x="51520" y="44070"/>
                </a:lnTo>
                <a:lnTo>
                  <a:pt x="51520" y="44080"/>
                </a:lnTo>
                <a:lnTo>
                  <a:pt x="51540" y="44080"/>
                </a:lnTo>
                <a:lnTo>
                  <a:pt x="51540" y="44070"/>
                </a:lnTo>
                <a:lnTo>
                  <a:pt x="51550" y="44070"/>
                </a:lnTo>
                <a:lnTo>
                  <a:pt x="51550" y="44080"/>
                </a:lnTo>
                <a:lnTo>
                  <a:pt x="51550" y="44090"/>
                </a:lnTo>
                <a:lnTo>
                  <a:pt x="51560" y="44090"/>
                </a:lnTo>
                <a:lnTo>
                  <a:pt x="51570" y="44090"/>
                </a:lnTo>
                <a:lnTo>
                  <a:pt x="51570" y="44100"/>
                </a:lnTo>
                <a:lnTo>
                  <a:pt x="51560" y="44100"/>
                </a:lnTo>
                <a:lnTo>
                  <a:pt x="51560" y="44110"/>
                </a:lnTo>
                <a:lnTo>
                  <a:pt x="51550" y="44110"/>
                </a:lnTo>
                <a:lnTo>
                  <a:pt x="51550" y="44100"/>
                </a:lnTo>
                <a:lnTo>
                  <a:pt x="51540" y="44100"/>
                </a:lnTo>
                <a:lnTo>
                  <a:pt x="51540" y="44110"/>
                </a:lnTo>
                <a:lnTo>
                  <a:pt x="51530" y="44110"/>
                </a:lnTo>
                <a:lnTo>
                  <a:pt x="51490" y="44110"/>
                </a:lnTo>
                <a:lnTo>
                  <a:pt x="51490" y="44100"/>
                </a:lnTo>
                <a:lnTo>
                  <a:pt x="51490" y="44070"/>
                </a:lnTo>
                <a:lnTo>
                  <a:pt x="51490" y="44060"/>
                </a:lnTo>
                <a:lnTo>
                  <a:pt x="51500" y="44060"/>
                </a:lnTo>
                <a:close/>
                <a:moveTo>
                  <a:pt x="51550" y="44020"/>
                </a:moveTo>
                <a:lnTo>
                  <a:pt x="51560" y="44020"/>
                </a:lnTo>
                <a:lnTo>
                  <a:pt x="51560" y="44030"/>
                </a:lnTo>
                <a:lnTo>
                  <a:pt x="51560" y="44040"/>
                </a:lnTo>
                <a:lnTo>
                  <a:pt x="51560" y="44060"/>
                </a:lnTo>
                <a:lnTo>
                  <a:pt x="51550" y="44060"/>
                </a:lnTo>
                <a:lnTo>
                  <a:pt x="51550" y="44070"/>
                </a:lnTo>
                <a:lnTo>
                  <a:pt x="51550" y="44060"/>
                </a:lnTo>
                <a:lnTo>
                  <a:pt x="51540" y="44060"/>
                </a:lnTo>
                <a:lnTo>
                  <a:pt x="51540" y="44050"/>
                </a:lnTo>
                <a:lnTo>
                  <a:pt x="51540" y="44040"/>
                </a:lnTo>
                <a:lnTo>
                  <a:pt x="51540" y="44020"/>
                </a:lnTo>
                <a:lnTo>
                  <a:pt x="51540" y="44010"/>
                </a:lnTo>
                <a:lnTo>
                  <a:pt x="51550" y="44010"/>
                </a:lnTo>
                <a:lnTo>
                  <a:pt x="51550" y="44020"/>
                </a:lnTo>
                <a:close/>
                <a:moveTo>
                  <a:pt x="51570" y="43980"/>
                </a:moveTo>
                <a:lnTo>
                  <a:pt x="51570" y="43990"/>
                </a:lnTo>
                <a:lnTo>
                  <a:pt x="51580" y="43990"/>
                </a:lnTo>
                <a:lnTo>
                  <a:pt x="51580" y="44000"/>
                </a:lnTo>
                <a:lnTo>
                  <a:pt x="51590" y="44000"/>
                </a:lnTo>
                <a:lnTo>
                  <a:pt x="51590" y="44010"/>
                </a:lnTo>
                <a:lnTo>
                  <a:pt x="51600" y="44010"/>
                </a:lnTo>
                <a:lnTo>
                  <a:pt x="51610" y="44010"/>
                </a:lnTo>
                <a:lnTo>
                  <a:pt x="51610" y="44020"/>
                </a:lnTo>
                <a:lnTo>
                  <a:pt x="51620" y="44020"/>
                </a:lnTo>
                <a:lnTo>
                  <a:pt x="51620" y="44040"/>
                </a:lnTo>
                <a:lnTo>
                  <a:pt x="51620" y="44060"/>
                </a:lnTo>
                <a:lnTo>
                  <a:pt x="51640" y="44060"/>
                </a:lnTo>
                <a:lnTo>
                  <a:pt x="51640" y="44050"/>
                </a:lnTo>
                <a:lnTo>
                  <a:pt x="51640" y="44040"/>
                </a:lnTo>
                <a:lnTo>
                  <a:pt x="51640" y="44030"/>
                </a:lnTo>
                <a:lnTo>
                  <a:pt x="51650" y="44030"/>
                </a:lnTo>
                <a:lnTo>
                  <a:pt x="51650" y="44040"/>
                </a:lnTo>
                <a:lnTo>
                  <a:pt x="51660" y="44040"/>
                </a:lnTo>
                <a:lnTo>
                  <a:pt x="51660" y="44030"/>
                </a:lnTo>
                <a:lnTo>
                  <a:pt x="51670" y="44030"/>
                </a:lnTo>
                <a:lnTo>
                  <a:pt x="51670" y="44040"/>
                </a:lnTo>
                <a:lnTo>
                  <a:pt x="51680" y="44040"/>
                </a:lnTo>
                <a:lnTo>
                  <a:pt x="51690" y="44040"/>
                </a:lnTo>
                <a:lnTo>
                  <a:pt x="51700" y="44040"/>
                </a:lnTo>
                <a:lnTo>
                  <a:pt x="51700" y="44050"/>
                </a:lnTo>
                <a:lnTo>
                  <a:pt x="51710" y="44050"/>
                </a:lnTo>
                <a:lnTo>
                  <a:pt x="51720" y="44050"/>
                </a:lnTo>
                <a:lnTo>
                  <a:pt x="51720" y="44060"/>
                </a:lnTo>
                <a:lnTo>
                  <a:pt x="51730" y="44060"/>
                </a:lnTo>
                <a:lnTo>
                  <a:pt x="51730" y="44070"/>
                </a:lnTo>
                <a:lnTo>
                  <a:pt x="51730" y="44080"/>
                </a:lnTo>
                <a:lnTo>
                  <a:pt x="51730" y="44090"/>
                </a:lnTo>
                <a:lnTo>
                  <a:pt x="51730" y="44100"/>
                </a:lnTo>
                <a:lnTo>
                  <a:pt x="51730" y="44110"/>
                </a:lnTo>
                <a:lnTo>
                  <a:pt x="51740" y="44110"/>
                </a:lnTo>
                <a:lnTo>
                  <a:pt x="51740" y="44120"/>
                </a:lnTo>
                <a:lnTo>
                  <a:pt x="51740" y="44130"/>
                </a:lnTo>
                <a:lnTo>
                  <a:pt x="51740" y="44140"/>
                </a:lnTo>
                <a:lnTo>
                  <a:pt x="51750" y="44140"/>
                </a:lnTo>
                <a:lnTo>
                  <a:pt x="51740" y="44140"/>
                </a:lnTo>
                <a:lnTo>
                  <a:pt x="51740" y="44150"/>
                </a:lnTo>
                <a:lnTo>
                  <a:pt x="51730" y="44150"/>
                </a:lnTo>
                <a:lnTo>
                  <a:pt x="51710" y="44150"/>
                </a:lnTo>
                <a:lnTo>
                  <a:pt x="51710" y="44140"/>
                </a:lnTo>
                <a:lnTo>
                  <a:pt x="51700" y="44140"/>
                </a:lnTo>
                <a:lnTo>
                  <a:pt x="51690" y="44140"/>
                </a:lnTo>
                <a:lnTo>
                  <a:pt x="51690" y="44130"/>
                </a:lnTo>
                <a:lnTo>
                  <a:pt x="51680" y="44130"/>
                </a:lnTo>
                <a:lnTo>
                  <a:pt x="51680" y="44120"/>
                </a:lnTo>
                <a:lnTo>
                  <a:pt x="51680" y="44110"/>
                </a:lnTo>
                <a:lnTo>
                  <a:pt x="51670" y="44110"/>
                </a:lnTo>
                <a:lnTo>
                  <a:pt x="51670" y="44090"/>
                </a:lnTo>
                <a:lnTo>
                  <a:pt x="51660" y="44090"/>
                </a:lnTo>
                <a:lnTo>
                  <a:pt x="51650" y="44090"/>
                </a:lnTo>
                <a:lnTo>
                  <a:pt x="51650" y="44080"/>
                </a:lnTo>
                <a:lnTo>
                  <a:pt x="51640" y="44080"/>
                </a:lnTo>
                <a:lnTo>
                  <a:pt x="51640" y="44070"/>
                </a:lnTo>
                <a:lnTo>
                  <a:pt x="51630" y="44070"/>
                </a:lnTo>
                <a:lnTo>
                  <a:pt x="51620" y="44070"/>
                </a:lnTo>
                <a:lnTo>
                  <a:pt x="51620" y="44060"/>
                </a:lnTo>
                <a:lnTo>
                  <a:pt x="51610" y="44060"/>
                </a:lnTo>
                <a:lnTo>
                  <a:pt x="51610" y="44070"/>
                </a:lnTo>
                <a:lnTo>
                  <a:pt x="51610" y="44060"/>
                </a:lnTo>
                <a:lnTo>
                  <a:pt x="51600" y="44060"/>
                </a:lnTo>
                <a:lnTo>
                  <a:pt x="51600" y="44040"/>
                </a:lnTo>
                <a:lnTo>
                  <a:pt x="51600" y="44030"/>
                </a:lnTo>
                <a:lnTo>
                  <a:pt x="51590" y="44030"/>
                </a:lnTo>
                <a:lnTo>
                  <a:pt x="51590" y="44020"/>
                </a:lnTo>
                <a:lnTo>
                  <a:pt x="51580" y="44020"/>
                </a:lnTo>
                <a:lnTo>
                  <a:pt x="51580" y="44010"/>
                </a:lnTo>
                <a:lnTo>
                  <a:pt x="51580" y="44000"/>
                </a:lnTo>
                <a:lnTo>
                  <a:pt x="51570" y="44000"/>
                </a:lnTo>
                <a:lnTo>
                  <a:pt x="51570" y="43990"/>
                </a:lnTo>
                <a:lnTo>
                  <a:pt x="51560" y="43990"/>
                </a:lnTo>
                <a:lnTo>
                  <a:pt x="51560" y="43980"/>
                </a:lnTo>
                <a:lnTo>
                  <a:pt x="51570" y="43980"/>
                </a:lnTo>
                <a:close/>
                <a:moveTo>
                  <a:pt x="51380" y="43950"/>
                </a:moveTo>
                <a:lnTo>
                  <a:pt x="51380" y="43960"/>
                </a:lnTo>
                <a:lnTo>
                  <a:pt x="51390" y="43960"/>
                </a:lnTo>
                <a:lnTo>
                  <a:pt x="51390" y="43970"/>
                </a:lnTo>
                <a:lnTo>
                  <a:pt x="51390" y="43980"/>
                </a:lnTo>
                <a:lnTo>
                  <a:pt x="51390" y="43970"/>
                </a:lnTo>
                <a:lnTo>
                  <a:pt x="51390" y="43980"/>
                </a:lnTo>
                <a:lnTo>
                  <a:pt x="51390" y="43990"/>
                </a:lnTo>
                <a:lnTo>
                  <a:pt x="51380" y="43990"/>
                </a:lnTo>
                <a:lnTo>
                  <a:pt x="51380" y="43980"/>
                </a:lnTo>
                <a:lnTo>
                  <a:pt x="51370" y="43980"/>
                </a:lnTo>
                <a:lnTo>
                  <a:pt x="51370" y="43970"/>
                </a:lnTo>
                <a:lnTo>
                  <a:pt x="51360" y="43970"/>
                </a:lnTo>
                <a:lnTo>
                  <a:pt x="51370" y="43970"/>
                </a:lnTo>
                <a:lnTo>
                  <a:pt x="51370" y="43960"/>
                </a:lnTo>
                <a:lnTo>
                  <a:pt x="51370" y="43950"/>
                </a:lnTo>
                <a:lnTo>
                  <a:pt x="51380" y="43950"/>
                </a:lnTo>
                <a:close/>
                <a:moveTo>
                  <a:pt x="51590" y="43940"/>
                </a:moveTo>
                <a:lnTo>
                  <a:pt x="51600" y="43940"/>
                </a:lnTo>
                <a:lnTo>
                  <a:pt x="51600" y="43950"/>
                </a:lnTo>
                <a:lnTo>
                  <a:pt x="51600" y="43960"/>
                </a:lnTo>
                <a:lnTo>
                  <a:pt x="51610" y="43960"/>
                </a:lnTo>
                <a:lnTo>
                  <a:pt x="51610" y="43970"/>
                </a:lnTo>
                <a:lnTo>
                  <a:pt x="51620" y="43970"/>
                </a:lnTo>
                <a:lnTo>
                  <a:pt x="51620" y="43980"/>
                </a:lnTo>
                <a:lnTo>
                  <a:pt x="51630" y="43980"/>
                </a:lnTo>
                <a:lnTo>
                  <a:pt x="51630" y="43990"/>
                </a:lnTo>
                <a:lnTo>
                  <a:pt x="51630" y="44000"/>
                </a:lnTo>
                <a:lnTo>
                  <a:pt x="51640" y="44000"/>
                </a:lnTo>
                <a:lnTo>
                  <a:pt x="51650" y="44000"/>
                </a:lnTo>
                <a:lnTo>
                  <a:pt x="51650" y="44010"/>
                </a:lnTo>
                <a:lnTo>
                  <a:pt x="51660" y="44010"/>
                </a:lnTo>
                <a:lnTo>
                  <a:pt x="51660" y="44020"/>
                </a:lnTo>
                <a:lnTo>
                  <a:pt x="51640" y="44020"/>
                </a:lnTo>
                <a:lnTo>
                  <a:pt x="51640" y="44010"/>
                </a:lnTo>
                <a:lnTo>
                  <a:pt x="51630" y="44010"/>
                </a:lnTo>
                <a:lnTo>
                  <a:pt x="51630" y="44000"/>
                </a:lnTo>
                <a:lnTo>
                  <a:pt x="51620" y="44000"/>
                </a:lnTo>
                <a:lnTo>
                  <a:pt x="51610" y="44000"/>
                </a:lnTo>
                <a:lnTo>
                  <a:pt x="51610" y="43990"/>
                </a:lnTo>
                <a:lnTo>
                  <a:pt x="51600" y="43990"/>
                </a:lnTo>
                <a:lnTo>
                  <a:pt x="51600" y="43980"/>
                </a:lnTo>
                <a:lnTo>
                  <a:pt x="51590" y="43980"/>
                </a:lnTo>
                <a:lnTo>
                  <a:pt x="51590" y="43970"/>
                </a:lnTo>
                <a:lnTo>
                  <a:pt x="51590" y="43960"/>
                </a:lnTo>
                <a:lnTo>
                  <a:pt x="51580" y="43960"/>
                </a:lnTo>
                <a:lnTo>
                  <a:pt x="51580" y="43940"/>
                </a:lnTo>
                <a:lnTo>
                  <a:pt x="51590" y="43940"/>
                </a:lnTo>
                <a:lnTo>
                  <a:pt x="51590" y="43930"/>
                </a:lnTo>
                <a:lnTo>
                  <a:pt x="51590" y="43940"/>
                </a:lnTo>
                <a:close/>
                <a:moveTo>
                  <a:pt x="51530" y="43920"/>
                </a:moveTo>
                <a:lnTo>
                  <a:pt x="51530" y="43930"/>
                </a:lnTo>
                <a:lnTo>
                  <a:pt x="51530" y="43940"/>
                </a:lnTo>
                <a:lnTo>
                  <a:pt x="51520" y="43940"/>
                </a:lnTo>
                <a:lnTo>
                  <a:pt x="51520" y="43950"/>
                </a:lnTo>
                <a:lnTo>
                  <a:pt x="51530" y="43950"/>
                </a:lnTo>
                <a:lnTo>
                  <a:pt x="51520" y="43950"/>
                </a:lnTo>
                <a:lnTo>
                  <a:pt x="51510" y="43950"/>
                </a:lnTo>
                <a:lnTo>
                  <a:pt x="51510" y="43940"/>
                </a:lnTo>
                <a:lnTo>
                  <a:pt x="51510" y="43930"/>
                </a:lnTo>
                <a:lnTo>
                  <a:pt x="51510" y="43920"/>
                </a:lnTo>
                <a:lnTo>
                  <a:pt x="51520" y="43920"/>
                </a:lnTo>
                <a:lnTo>
                  <a:pt x="51530" y="43920"/>
                </a:lnTo>
                <a:close/>
                <a:moveTo>
                  <a:pt x="51420" y="43900"/>
                </a:moveTo>
                <a:lnTo>
                  <a:pt x="51410" y="43900"/>
                </a:lnTo>
                <a:lnTo>
                  <a:pt x="51410" y="43910"/>
                </a:lnTo>
                <a:lnTo>
                  <a:pt x="51420" y="43910"/>
                </a:lnTo>
                <a:lnTo>
                  <a:pt x="51420" y="43920"/>
                </a:lnTo>
                <a:lnTo>
                  <a:pt x="51430" y="43930"/>
                </a:lnTo>
                <a:lnTo>
                  <a:pt x="51430" y="43940"/>
                </a:lnTo>
                <a:lnTo>
                  <a:pt x="51430" y="43950"/>
                </a:lnTo>
                <a:lnTo>
                  <a:pt x="51430" y="43960"/>
                </a:lnTo>
                <a:lnTo>
                  <a:pt x="51440" y="43960"/>
                </a:lnTo>
                <a:lnTo>
                  <a:pt x="51440" y="43970"/>
                </a:lnTo>
                <a:lnTo>
                  <a:pt x="51450" y="43970"/>
                </a:lnTo>
                <a:lnTo>
                  <a:pt x="51450" y="43980"/>
                </a:lnTo>
                <a:lnTo>
                  <a:pt x="51450" y="43990"/>
                </a:lnTo>
                <a:lnTo>
                  <a:pt x="51440" y="43990"/>
                </a:lnTo>
                <a:lnTo>
                  <a:pt x="51440" y="44000"/>
                </a:lnTo>
                <a:lnTo>
                  <a:pt x="51430" y="44000"/>
                </a:lnTo>
                <a:lnTo>
                  <a:pt x="51430" y="43990"/>
                </a:lnTo>
                <a:lnTo>
                  <a:pt x="51430" y="43980"/>
                </a:lnTo>
                <a:lnTo>
                  <a:pt x="51420" y="43980"/>
                </a:lnTo>
                <a:lnTo>
                  <a:pt x="51430" y="43980"/>
                </a:lnTo>
                <a:lnTo>
                  <a:pt x="51430" y="43970"/>
                </a:lnTo>
                <a:lnTo>
                  <a:pt x="51430" y="43960"/>
                </a:lnTo>
                <a:lnTo>
                  <a:pt x="51420" y="43960"/>
                </a:lnTo>
                <a:lnTo>
                  <a:pt x="51420" y="43950"/>
                </a:lnTo>
                <a:lnTo>
                  <a:pt x="51410" y="43950"/>
                </a:lnTo>
                <a:lnTo>
                  <a:pt x="51410" y="43940"/>
                </a:lnTo>
                <a:lnTo>
                  <a:pt x="51410" y="43930"/>
                </a:lnTo>
                <a:lnTo>
                  <a:pt x="51410" y="43920"/>
                </a:lnTo>
                <a:lnTo>
                  <a:pt x="51400" y="43920"/>
                </a:lnTo>
                <a:lnTo>
                  <a:pt x="51400" y="43930"/>
                </a:lnTo>
                <a:lnTo>
                  <a:pt x="51390" y="43910"/>
                </a:lnTo>
                <a:lnTo>
                  <a:pt x="51400" y="43910"/>
                </a:lnTo>
                <a:lnTo>
                  <a:pt x="51410" y="43910"/>
                </a:lnTo>
                <a:lnTo>
                  <a:pt x="51410" y="43900"/>
                </a:lnTo>
                <a:lnTo>
                  <a:pt x="51420" y="43900"/>
                </a:lnTo>
                <a:close/>
                <a:lnTo>
                  <a:pt x="51420" y="43890"/>
                </a:lnTo>
                <a:lnTo>
                  <a:pt x="51410" y="43890"/>
                </a:lnTo>
                <a:lnTo>
                  <a:pt x="51420" y="43880"/>
                </a:lnTo>
                <a:lnTo>
                  <a:pt x="51420" y="43890"/>
                </a:lnTo>
                <a:lnTo>
                  <a:pt x="51420" y="43870"/>
                </a:lnTo>
                <a:lnTo>
                  <a:pt x="51410" y="43880"/>
                </a:lnTo>
                <a:lnTo>
                  <a:pt x="51400" y="43880"/>
                </a:lnTo>
                <a:lnTo>
                  <a:pt x="51400" y="43870"/>
                </a:lnTo>
                <a:lnTo>
                  <a:pt x="51400" y="43880"/>
                </a:lnTo>
                <a:lnTo>
                  <a:pt x="51390" y="43880"/>
                </a:lnTo>
                <a:lnTo>
                  <a:pt x="51390" y="43890"/>
                </a:lnTo>
                <a:lnTo>
                  <a:pt x="51380" y="43890"/>
                </a:lnTo>
                <a:lnTo>
                  <a:pt x="51370" y="43890"/>
                </a:lnTo>
                <a:lnTo>
                  <a:pt x="51370" y="43870"/>
                </a:lnTo>
                <a:lnTo>
                  <a:pt x="51360" y="43870"/>
                </a:lnTo>
                <a:lnTo>
                  <a:pt x="51350" y="43870"/>
                </a:lnTo>
                <a:lnTo>
                  <a:pt x="51340" y="43870"/>
                </a:lnTo>
                <a:lnTo>
                  <a:pt x="51340" y="43860"/>
                </a:lnTo>
                <a:lnTo>
                  <a:pt x="51330" y="43860"/>
                </a:lnTo>
                <a:lnTo>
                  <a:pt x="51330" y="43850"/>
                </a:lnTo>
                <a:lnTo>
                  <a:pt x="51320" y="43850"/>
                </a:lnTo>
                <a:lnTo>
                  <a:pt x="51320" y="43840"/>
                </a:lnTo>
                <a:lnTo>
                  <a:pt x="51310" y="43840"/>
                </a:lnTo>
                <a:lnTo>
                  <a:pt x="51300" y="43840"/>
                </a:lnTo>
                <a:lnTo>
                  <a:pt x="51280" y="43840"/>
                </a:lnTo>
                <a:lnTo>
                  <a:pt x="51280" y="43830"/>
                </a:lnTo>
                <a:lnTo>
                  <a:pt x="51270" y="43830"/>
                </a:lnTo>
                <a:lnTo>
                  <a:pt x="51270" y="43820"/>
                </a:lnTo>
                <a:lnTo>
                  <a:pt x="51280" y="43820"/>
                </a:lnTo>
                <a:lnTo>
                  <a:pt x="51280" y="43810"/>
                </a:lnTo>
                <a:lnTo>
                  <a:pt x="51270" y="43810"/>
                </a:lnTo>
                <a:lnTo>
                  <a:pt x="51270" y="43800"/>
                </a:lnTo>
                <a:lnTo>
                  <a:pt x="51270" y="43790"/>
                </a:lnTo>
                <a:lnTo>
                  <a:pt x="51260" y="43790"/>
                </a:lnTo>
                <a:lnTo>
                  <a:pt x="51260" y="43780"/>
                </a:lnTo>
                <a:lnTo>
                  <a:pt x="51270" y="43770"/>
                </a:lnTo>
                <a:lnTo>
                  <a:pt x="51280" y="43770"/>
                </a:lnTo>
                <a:lnTo>
                  <a:pt x="51280" y="43760"/>
                </a:lnTo>
                <a:lnTo>
                  <a:pt x="51290" y="43760"/>
                </a:lnTo>
                <a:lnTo>
                  <a:pt x="51300" y="43760"/>
                </a:lnTo>
                <a:lnTo>
                  <a:pt x="51310" y="43760"/>
                </a:lnTo>
                <a:lnTo>
                  <a:pt x="51310" y="43750"/>
                </a:lnTo>
                <a:lnTo>
                  <a:pt x="51320" y="43750"/>
                </a:lnTo>
                <a:lnTo>
                  <a:pt x="51320" y="43760"/>
                </a:lnTo>
                <a:lnTo>
                  <a:pt x="51330" y="43760"/>
                </a:lnTo>
                <a:lnTo>
                  <a:pt x="51330" y="43770"/>
                </a:lnTo>
                <a:lnTo>
                  <a:pt x="51340" y="43770"/>
                </a:lnTo>
                <a:lnTo>
                  <a:pt x="51340" y="43780"/>
                </a:lnTo>
                <a:lnTo>
                  <a:pt x="51350" y="43780"/>
                </a:lnTo>
                <a:lnTo>
                  <a:pt x="51350" y="43790"/>
                </a:lnTo>
                <a:lnTo>
                  <a:pt x="51360" y="43790"/>
                </a:lnTo>
                <a:lnTo>
                  <a:pt x="51360" y="43780"/>
                </a:lnTo>
                <a:lnTo>
                  <a:pt x="51360" y="43770"/>
                </a:lnTo>
                <a:lnTo>
                  <a:pt x="51370" y="43770"/>
                </a:lnTo>
                <a:lnTo>
                  <a:pt x="51370" y="43780"/>
                </a:lnTo>
                <a:lnTo>
                  <a:pt x="51370" y="43790"/>
                </a:lnTo>
                <a:lnTo>
                  <a:pt x="51380" y="43790"/>
                </a:lnTo>
                <a:lnTo>
                  <a:pt x="51390" y="43790"/>
                </a:lnTo>
                <a:lnTo>
                  <a:pt x="51400" y="43780"/>
                </a:lnTo>
                <a:lnTo>
                  <a:pt x="51400" y="43770"/>
                </a:lnTo>
                <a:lnTo>
                  <a:pt x="51410" y="43770"/>
                </a:lnTo>
                <a:lnTo>
                  <a:pt x="51410" y="43760"/>
                </a:lnTo>
                <a:lnTo>
                  <a:pt x="51420" y="43760"/>
                </a:lnTo>
                <a:lnTo>
                  <a:pt x="51420" y="43750"/>
                </a:lnTo>
                <a:lnTo>
                  <a:pt x="51420" y="43740"/>
                </a:lnTo>
                <a:lnTo>
                  <a:pt x="51430" y="43740"/>
                </a:lnTo>
                <a:lnTo>
                  <a:pt x="51440" y="43740"/>
                </a:lnTo>
                <a:lnTo>
                  <a:pt x="51440" y="43750"/>
                </a:lnTo>
                <a:lnTo>
                  <a:pt x="51450" y="43750"/>
                </a:lnTo>
                <a:lnTo>
                  <a:pt x="51450" y="43760"/>
                </a:lnTo>
                <a:lnTo>
                  <a:pt x="51450" y="43770"/>
                </a:lnTo>
                <a:lnTo>
                  <a:pt x="51460" y="43770"/>
                </a:lnTo>
                <a:lnTo>
                  <a:pt x="51450" y="43770"/>
                </a:lnTo>
                <a:lnTo>
                  <a:pt x="51450" y="43780"/>
                </a:lnTo>
                <a:lnTo>
                  <a:pt x="51460" y="43780"/>
                </a:lnTo>
                <a:lnTo>
                  <a:pt x="51460" y="43790"/>
                </a:lnTo>
                <a:lnTo>
                  <a:pt x="51460" y="43800"/>
                </a:lnTo>
                <a:lnTo>
                  <a:pt x="51460" y="43810"/>
                </a:lnTo>
                <a:lnTo>
                  <a:pt x="51460" y="43820"/>
                </a:lnTo>
                <a:lnTo>
                  <a:pt x="51470" y="43820"/>
                </a:lnTo>
                <a:lnTo>
                  <a:pt x="51470" y="43830"/>
                </a:lnTo>
                <a:lnTo>
                  <a:pt x="51480" y="43830"/>
                </a:lnTo>
                <a:lnTo>
                  <a:pt x="51480" y="43840"/>
                </a:lnTo>
                <a:lnTo>
                  <a:pt x="51480" y="43850"/>
                </a:lnTo>
                <a:lnTo>
                  <a:pt x="51490" y="43850"/>
                </a:lnTo>
                <a:lnTo>
                  <a:pt x="51490" y="43860"/>
                </a:lnTo>
                <a:lnTo>
                  <a:pt x="51500" y="43860"/>
                </a:lnTo>
                <a:lnTo>
                  <a:pt x="51500" y="43870"/>
                </a:lnTo>
                <a:lnTo>
                  <a:pt x="51500" y="43880"/>
                </a:lnTo>
                <a:lnTo>
                  <a:pt x="51500" y="43890"/>
                </a:lnTo>
                <a:lnTo>
                  <a:pt x="51500" y="43880"/>
                </a:lnTo>
                <a:lnTo>
                  <a:pt x="51500" y="43890"/>
                </a:lnTo>
                <a:lnTo>
                  <a:pt x="51500" y="43900"/>
                </a:lnTo>
                <a:lnTo>
                  <a:pt x="51490" y="43900"/>
                </a:lnTo>
                <a:lnTo>
                  <a:pt x="51480" y="43900"/>
                </a:lnTo>
                <a:lnTo>
                  <a:pt x="51480" y="43910"/>
                </a:lnTo>
                <a:lnTo>
                  <a:pt x="51480" y="43920"/>
                </a:lnTo>
                <a:lnTo>
                  <a:pt x="51470" y="43920"/>
                </a:lnTo>
                <a:lnTo>
                  <a:pt x="51470" y="43930"/>
                </a:lnTo>
                <a:lnTo>
                  <a:pt x="51470" y="43940"/>
                </a:lnTo>
                <a:lnTo>
                  <a:pt x="51480" y="43940"/>
                </a:lnTo>
                <a:lnTo>
                  <a:pt x="51480" y="43950"/>
                </a:lnTo>
                <a:lnTo>
                  <a:pt x="51490" y="43950"/>
                </a:lnTo>
                <a:lnTo>
                  <a:pt x="51500" y="43950"/>
                </a:lnTo>
                <a:lnTo>
                  <a:pt x="51500" y="43960"/>
                </a:lnTo>
                <a:lnTo>
                  <a:pt x="51500" y="43970"/>
                </a:lnTo>
                <a:lnTo>
                  <a:pt x="51510" y="43970"/>
                </a:lnTo>
                <a:lnTo>
                  <a:pt x="51500" y="43980"/>
                </a:lnTo>
                <a:lnTo>
                  <a:pt x="51470" y="43980"/>
                </a:lnTo>
                <a:lnTo>
                  <a:pt x="51470" y="43970"/>
                </a:lnTo>
                <a:lnTo>
                  <a:pt x="51460" y="43970"/>
                </a:lnTo>
                <a:lnTo>
                  <a:pt x="51460" y="43960"/>
                </a:lnTo>
                <a:lnTo>
                  <a:pt x="51460" y="43940"/>
                </a:lnTo>
                <a:lnTo>
                  <a:pt x="51460" y="43930"/>
                </a:lnTo>
                <a:lnTo>
                  <a:pt x="51460" y="43920"/>
                </a:lnTo>
                <a:lnTo>
                  <a:pt x="51460" y="43910"/>
                </a:lnTo>
                <a:lnTo>
                  <a:pt x="51460" y="43900"/>
                </a:lnTo>
                <a:lnTo>
                  <a:pt x="51450" y="43900"/>
                </a:lnTo>
                <a:lnTo>
                  <a:pt x="51450" y="43890"/>
                </a:lnTo>
                <a:lnTo>
                  <a:pt x="51440" y="43890"/>
                </a:lnTo>
                <a:lnTo>
                  <a:pt x="51440" y="43880"/>
                </a:lnTo>
                <a:lnTo>
                  <a:pt x="51440" y="43870"/>
                </a:lnTo>
                <a:lnTo>
                  <a:pt x="51450" y="43870"/>
                </a:lnTo>
                <a:lnTo>
                  <a:pt x="51450" y="43860"/>
                </a:lnTo>
                <a:lnTo>
                  <a:pt x="51450" y="43850"/>
                </a:lnTo>
                <a:lnTo>
                  <a:pt x="51460" y="43850"/>
                </a:lnTo>
                <a:lnTo>
                  <a:pt x="51460" y="43840"/>
                </a:lnTo>
                <a:lnTo>
                  <a:pt x="51460" y="43830"/>
                </a:lnTo>
                <a:lnTo>
                  <a:pt x="51450" y="43830"/>
                </a:lnTo>
                <a:lnTo>
                  <a:pt x="51450" y="43820"/>
                </a:lnTo>
                <a:lnTo>
                  <a:pt x="51440" y="43820"/>
                </a:lnTo>
                <a:lnTo>
                  <a:pt x="51440" y="43810"/>
                </a:lnTo>
                <a:lnTo>
                  <a:pt x="51420" y="43810"/>
                </a:lnTo>
                <a:lnTo>
                  <a:pt x="51420" y="43820"/>
                </a:lnTo>
                <a:lnTo>
                  <a:pt x="51410" y="43820"/>
                </a:lnTo>
                <a:lnTo>
                  <a:pt x="51410" y="43810"/>
                </a:lnTo>
                <a:lnTo>
                  <a:pt x="51400" y="43810"/>
                </a:lnTo>
                <a:lnTo>
                  <a:pt x="51400" y="43830"/>
                </a:lnTo>
                <a:lnTo>
                  <a:pt x="51390" y="43830"/>
                </a:lnTo>
                <a:lnTo>
                  <a:pt x="51380" y="43830"/>
                </a:lnTo>
                <a:lnTo>
                  <a:pt x="51380" y="43840"/>
                </a:lnTo>
                <a:lnTo>
                  <a:pt x="51380" y="43850"/>
                </a:lnTo>
                <a:lnTo>
                  <a:pt x="51390" y="43850"/>
                </a:lnTo>
                <a:lnTo>
                  <a:pt x="51380" y="43850"/>
                </a:lnTo>
                <a:lnTo>
                  <a:pt x="51390" y="43850"/>
                </a:lnTo>
                <a:lnTo>
                  <a:pt x="51390" y="43860"/>
                </a:lnTo>
                <a:lnTo>
                  <a:pt x="51390" y="43870"/>
                </a:lnTo>
                <a:lnTo>
                  <a:pt x="51400" y="43870"/>
                </a:lnTo>
                <a:lnTo>
                  <a:pt x="51410" y="43870"/>
                </a:lnTo>
                <a:lnTo>
                  <a:pt x="51420" y="43870"/>
                </a:lnTo>
                <a:lnTo>
                  <a:pt x="51420" y="43890"/>
                </a:lnTo>
                <a:lnTo>
                  <a:pt x="51420" y="43880"/>
                </a:lnTo>
                <a:lnTo>
                  <a:pt x="51430" y="43890"/>
                </a:lnTo>
                <a:lnTo>
                  <a:pt x="51430" y="43900"/>
                </a:lnTo>
                <a:lnTo>
                  <a:pt x="51420" y="43900"/>
                </a:lnTo>
                <a:close/>
                <a:moveTo>
                  <a:pt x="51330" y="43620"/>
                </a:moveTo>
                <a:lnTo>
                  <a:pt x="51330" y="43630"/>
                </a:lnTo>
                <a:lnTo>
                  <a:pt x="51340" y="43630"/>
                </a:lnTo>
                <a:lnTo>
                  <a:pt x="51340" y="43640"/>
                </a:lnTo>
                <a:lnTo>
                  <a:pt x="51350" y="43640"/>
                </a:lnTo>
                <a:lnTo>
                  <a:pt x="51350" y="43650"/>
                </a:lnTo>
                <a:lnTo>
                  <a:pt x="51360" y="43650"/>
                </a:lnTo>
                <a:lnTo>
                  <a:pt x="51360" y="43660"/>
                </a:lnTo>
                <a:lnTo>
                  <a:pt x="51370" y="43660"/>
                </a:lnTo>
                <a:lnTo>
                  <a:pt x="51370" y="43670"/>
                </a:lnTo>
                <a:lnTo>
                  <a:pt x="51370" y="43680"/>
                </a:lnTo>
                <a:lnTo>
                  <a:pt x="51380" y="43670"/>
                </a:lnTo>
                <a:lnTo>
                  <a:pt x="51380" y="43690"/>
                </a:lnTo>
                <a:lnTo>
                  <a:pt x="51370" y="43690"/>
                </a:lnTo>
                <a:lnTo>
                  <a:pt x="51370" y="43700"/>
                </a:lnTo>
                <a:lnTo>
                  <a:pt x="51380" y="43700"/>
                </a:lnTo>
                <a:lnTo>
                  <a:pt x="51390" y="43700"/>
                </a:lnTo>
                <a:lnTo>
                  <a:pt x="51390" y="43710"/>
                </a:lnTo>
                <a:lnTo>
                  <a:pt x="51380" y="43710"/>
                </a:lnTo>
                <a:lnTo>
                  <a:pt x="51380" y="43720"/>
                </a:lnTo>
                <a:lnTo>
                  <a:pt x="51370" y="43720"/>
                </a:lnTo>
                <a:lnTo>
                  <a:pt x="51370" y="43710"/>
                </a:lnTo>
                <a:lnTo>
                  <a:pt x="51360" y="43710"/>
                </a:lnTo>
                <a:lnTo>
                  <a:pt x="51360" y="43720"/>
                </a:lnTo>
                <a:lnTo>
                  <a:pt x="51350" y="43720"/>
                </a:lnTo>
                <a:lnTo>
                  <a:pt x="51350" y="43730"/>
                </a:lnTo>
                <a:lnTo>
                  <a:pt x="51350" y="43740"/>
                </a:lnTo>
                <a:lnTo>
                  <a:pt x="51350" y="43720"/>
                </a:lnTo>
                <a:lnTo>
                  <a:pt x="51340" y="43720"/>
                </a:lnTo>
                <a:lnTo>
                  <a:pt x="51340" y="43710"/>
                </a:lnTo>
                <a:lnTo>
                  <a:pt x="51330" y="43710"/>
                </a:lnTo>
                <a:lnTo>
                  <a:pt x="51340" y="43710"/>
                </a:lnTo>
                <a:lnTo>
                  <a:pt x="51340" y="43700"/>
                </a:lnTo>
                <a:lnTo>
                  <a:pt x="51330" y="43700"/>
                </a:lnTo>
                <a:lnTo>
                  <a:pt x="51330" y="43690"/>
                </a:lnTo>
                <a:lnTo>
                  <a:pt x="51320" y="43690"/>
                </a:lnTo>
                <a:lnTo>
                  <a:pt x="51320" y="43700"/>
                </a:lnTo>
                <a:lnTo>
                  <a:pt x="51310" y="43700"/>
                </a:lnTo>
                <a:lnTo>
                  <a:pt x="51310" y="43690"/>
                </a:lnTo>
                <a:lnTo>
                  <a:pt x="51310" y="43680"/>
                </a:lnTo>
                <a:lnTo>
                  <a:pt x="51310" y="43670"/>
                </a:lnTo>
                <a:lnTo>
                  <a:pt x="51310" y="43660"/>
                </a:lnTo>
                <a:lnTo>
                  <a:pt x="51320" y="43660"/>
                </a:lnTo>
                <a:lnTo>
                  <a:pt x="51320" y="43650"/>
                </a:lnTo>
                <a:lnTo>
                  <a:pt x="51310" y="43650"/>
                </a:lnTo>
                <a:lnTo>
                  <a:pt x="51310" y="43640"/>
                </a:lnTo>
                <a:lnTo>
                  <a:pt x="51320" y="43640"/>
                </a:lnTo>
                <a:lnTo>
                  <a:pt x="51320" y="43630"/>
                </a:lnTo>
                <a:lnTo>
                  <a:pt x="51320" y="43620"/>
                </a:lnTo>
                <a:lnTo>
                  <a:pt x="51330" y="43620"/>
                </a:lnTo>
                <a:close/>
                <a:moveTo>
                  <a:pt x="51150" y="43600"/>
                </a:moveTo>
                <a:lnTo>
                  <a:pt x="51160" y="43600"/>
                </a:lnTo>
                <a:lnTo>
                  <a:pt x="51160" y="43610"/>
                </a:lnTo>
                <a:lnTo>
                  <a:pt x="51170" y="43610"/>
                </a:lnTo>
                <a:lnTo>
                  <a:pt x="51180" y="43610"/>
                </a:lnTo>
                <a:lnTo>
                  <a:pt x="51180" y="43620"/>
                </a:lnTo>
                <a:lnTo>
                  <a:pt x="51180" y="43630"/>
                </a:lnTo>
                <a:lnTo>
                  <a:pt x="51190" y="43630"/>
                </a:lnTo>
                <a:lnTo>
                  <a:pt x="51200" y="43630"/>
                </a:lnTo>
                <a:lnTo>
                  <a:pt x="51200" y="43620"/>
                </a:lnTo>
                <a:lnTo>
                  <a:pt x="51210" y="43620"/>
                </a:lnTo>
                <a:lnTo>
                  <a:pt x="51210" y="43630"/>
                </a:lnTo>
                <a:lnTo>
                  <a:pt x="51200" y="43630"/>
                </a:lnTo>
                <a:lnTo>
                  <a:pt x="51200" y="43640"/>
                </a:lnTo>
                <a:lnTo>
                  <a:pt x="51210" y="43640"/>
                </a:lnTo>
                <a:lnTo>
                  <a:pt x="51210" y="43650"/>
                </a:lnTo>
                <a:lnTo>
                  <a:pt x="51220" y="43650"/>
                </a:lnTo>
                <a:lnTo>
                  <a:pt x="51240" y="43650"/>
                </a:lnTo>
                <a:lnTo>
                  <a:pt x="51240" y="43660"/>
                </a:lnTo>
                <a:lnTo>
                  <a:pt x="51260" y="43660"/>
                </a:lnTo>
                <a:lnTo>
                  <a:pt x="51260" y="43670"/>
                </a:lnTo>
                <a:lnTo>
                  <a:pt x="51270" y="43670"/>
                </a:lnTo>
                <a:lnTo>
                  <a:pt x="51280" y="43670"/>
                </a:lnTo>
                <a:lnTo>
                  <a:pt x="51270" y="43670"/>
                </a:lnTo>
                <a:lnTo>
                  <a:pt x="51270" y="43680"/>
                </a:lnTo>
                <a:lnTo>
                  <a:pt x="51270" y="43670"/>
                </a:lnTo>
                <a:lnTo>
                  <a:pt x="51270" y="43680"/>
                </a:lnTo>
                <a:lnTo>
                  <a:pt x="51260" y="43680"/>
                </a:lnTo>
                <a:lnTo>
                  <a:pt x="51250" y="43670"/>
                </a:lnTo>
                <a:lnTo>
                  <a:pt x="51250" y="43680"/>
                </a:lnTo>
                <a:lnTo>
                  <a:pt x="51250" y="43670"/>
                </a:lnTo>
                <a:lnTo>
                  <a:pt x="51230" y="43670"/>
                </a:lnTo>
                <a:lnTo>
                  <a:pt x="51230" y="43680"/>
                </a:lnTo>
                <a:lnTo>
                  <a:pt x="51220" y="43680"/>
                </a:lnTo>
                <a:lnTo>
                  <a:pt x="51210" y="43680"/>
                </a:lnTo>
                <a:lnTo>
                  <a:pt x="51210" y="43670"/>
                </a:lnTo>
                <a:lnTo>
                  <a:pt x="51210" y="43680"/>
                </a:lnTo>
                <a:lnTo>
                  <a:pt x="51210" y="43670"/>
                </a:lnTo>
                <a:lnTo>
                  <a:pt x="51200" y="43670"/>
                </a:lnTo>
                <a:lnTo>
                  <a:pt x="51200" y="43660"/>
                </a:lnTo>
                <a:lnTo>
                  <a:pt x="51190" y="43660"/>
                </a:lnTo>
                <a:lnTo>
                  <a:pt x="51190" y="43650"/>
                </a:lnTo>
                <a:lnTo>
                  <a:pt x="51180" y="43650"/>
                </a:lnTo>
                <a:lnTo>
                  <a:pt x="51170" y="43650"/>
                </a:lnTo>
                <a:lnTo>
                  <a:pt x="51170" y="43640"/>
                </a:lnTo>
                <a:lnTo>
                  <a:pt x="51170" y="43630"/>
                </a:lnTo>
                <a:lnTo>
                  <a:pt x="51160" y="43630"/>
                </a:lnTo>
                <a:lnTo>
                  <a:pt x="51160" y="43620"/>
                </a:lnTo>
                <a:lnTo>
                  <a:pt x="51160" y="43630"/>
                </a:lnTo>
                <a:lnTo>
                  <a:pt x="51160" y="43620"/>
                </a:lnTo>
                <a:lnTo>
                  <a:pt x="51150" y="43620"/>
                </a:lnTo>
                <a:lnTo>
                  <a:pt x="51160" y="43610"/>
                </a:lnTo>
                <a:lnTo>
                  <a:pt x="51150" y="43620"/>
                </a:lnTo>
                <a:lnTo>
                  <a:pt x="51140" y="43620"/>
                </a:lnTo>
                <a:lnTo>
                  <a:pt x="51140" y="43610"/>
                </a:lnTo>
                <a:lnTo>
                  <a:pt x="51140" y="43600"/>
                </a:lnTo>
                <a:lnTo>
                  <a:pt x="51150" y="43600"/>
                </a:lnTo>
                <a:close/>
                <a:moveTo>
                  <a:pt x="51080" y="43540"/>
                </a:moveTo>
                <a:lnTo>
                  <a:pt x="51090" y="43540"/>
                </a:lnTo>
                <a:lnTo>
                  <a:pt x="51090" y="43550"/>
                </a:lnTo>
                <a:lnTo>
                  <a:pt x="51100" y="43550"/>
                </a:lnTo>
                <a:lnTo>
                  <a:pt x="51100" y="43560"/>
                </a:lnTo>
                <a:lnTo>
                  <a:pt x="51100" y="43570"/>
                </a:lnTo>
                <a:lnTo>
                  <a:pt x="51100" y="43580"/>
                </a:lnTo>
                <a:lnTo>
                  <a:pt x="51100" y="43590"/>
                </a:lnTo>
                <a:lnTo>
                  <a:pt x="51100" y="43600"/>
                </a:lnTo>
                <a:lnTo>
                  <a:pt x="51110" y="43600"/>
                </a:lnTo>
                <a:lnTo>
                  <a:pt x="51120" y="43600"/>
                </a:lnTo>
                <a:lnTo>
                  <a:pt x="51120" y="43610"/>
                </a:lnTo>
                <a:lnTo>
                  <a:pt x="51100" y="43610"/>
                </a:lnTo>
                <a:lnTo>
                  <a:pt x="51100" y="43620"/>
                </a:lnTo>
                <a:lnTo>
                  <a:pt x="51080" y="43620"/>
                </a:lnTo>
                <a:lnTo>
                  <a:pt x="51070" y="43620"/>
                </a:lnTo>
                <a:lnTo>
                  <a:pt x="51060" y="43620"/>
                </a:lnTo>
                <a:lnTo>
                  <a:pt x="51060" y="43610"/>
                </a:lnTo>
                <a:lnTo>
                  <a:pt x="51050" y="43610"/>
                </a:lnTo>
                <a:lnTo>
                  <a:pt x="51050" y="43600"/>
                </a:lnTo>
                <a:lnTo>
                  <a:pt x="51060" y="43600"/>
                </a:lnTo>
                <a:lnTo>
                  <a:pt x="51060" y="43590"/>
                </a:lnTo>
                <a:lnTo>
                  <a:pt x="51070" y="43590"/>
                </a:lnTo>
                <a:lnTo>
                  <a:pt x="51070" y="43580"/>
                </a:lnTo>
                <a:lnTo>
                  <a:pt x="51080" y="43580"/>
                </a:lnTo>
                <a:lnTo>
                  <a:pt x="51080" y="43560"/>
                </a:lnTo>
                <a:lnTo>
                  <a:pt x="51070" y="43560"/>
                </a:lnTo>
                <a:lnTo>
                  <a:pt x="51070" y="43530"/>
                </a:lnTo>
                <a:lnTo>
                  <a:pt x="51080" y="43530"/>
                </a:lnTo>
                <a:lnTo>
                  <a:pt x="51080" y="43540"/>
                </a:lnTo>
                <a:close/>
                <a:moveTo>
                  <a:pt x="50770" y="43530"/>
                </a:moveTo>
                <a:lnTo>
                  <a:pt x="50770" y="43560"/>
                </a:lnTo>
                <a:lnTo>
                  <a:pt x="50760" y="43560"/>
                </a:lnTo>
                <a:lnTo>
                  <a:pt x="50750" y="43560"/>
                </a:lnTo>
                <a:lnTo>
                  <a:pt x="50750" y="43550"/>
                </a:lnTo>
                <a:lnTo>
                  <a:pt x="50760" y="43550"/>
                </a:lnTo>
                <a:lnTo>
                  <a:pt x="50760" y="43530"/>
                </a:lnTo>
                <a:lnTo>
                  <a:pt x="50770" y="43530"/>
                </a:lnTo>
                <a:close/>
                <a:moveTo>
                  <a:pt x="51220" y="43450"/>
                </a:moveTo>
                <a:lnTo>
                  <a:pt x="51230" y="43450"/>
                </a:lnTo>
                <a:lnTo>
                  <a:pt x="51230" y="43460"/>
                </a:lnTo>
                <a:lnTo>
                  <a:pt x="51240" y="43460"/>
                </a:lnTo>
                <a:lnTo>
                  <a:pt x="51240" y="43470"/>
                </a:lnTo>
                <a:lnTo>
                  <a:pt x="51250" y="43470"/>
                </a:lnTo>
                <a:lnTo>
                  <a:pt x="51250" y="43480"/>
                </a:lnTo>
                <a:lnTo>
                  <a:pt x="51250" y="43500"/>
                </a:lnTo>
                <a:lnTo>
                  <a:pt x="51250" y="43510"/>
                </a:lnTo>
                <a:lnTo>
                  <a:pt x="51260" y="43520"/>
                </a:lnTo>
                <a:lnTo>
                  <a:pt x="51260" y="43530"/>
                </a:lnTo>
                <a:lnTo>
                  <a:pt x="51270" y="43530"/>
                </a:lnTo>
                <a:lnTo>
                  <a:pt x="51260" y="43540"/>
                </a:lnTo>
                <a:lnTo>
                  <a:pt x="51260" y="43550"/>
                </a:lnTo>
                <a:lnTo>
                  <a:pt x="51260" y="43560"/>
                </a:lnTo>
                <a:lnTo>
                  <a:pt x="51270" y="43560"/>
                </a:lnTo>
                <a:lnTo>
                  <a:pt x="51280" y="43560"/>
                </a:lnTo>
                <a:lnTo>
                  <a:pt x="51270" y="43560"/>
                </a:lnTo>
                <a:lnTo>
                  <a:pt x="51270" y="43570"/>
                </a:lnTo>
                <a:lnTo>
                  <a:pt x="51270" y="43560"/>
                </a:lnTo>
                <a:lnTo>
                  <a:pt x="51280" y="43560"/>
                </a:lnTo>
                <a:lnTo>
                  <a:pt x="51280" y="43570"/>
                </a:lnTo>
                <a:lnTo>
                  <a:pt x="51280" y="43580"/>
                </a:lnTo>
                <a:lnTo>
                  <a:pt x="51290" y="43580"/>
                </a:lnTo>
                <a:lnTo>
                  <a:pt x="51280" y="43590"/>
                </a:lnTo>
                <a:lnTo>
                  <a:pt x="51290" y="43590"/>
                </a:lnTo>
                <a:lnTo>
                  <a:pt x="51290" y="43600"/>
                </a:lnTo>
                <a:lnTo>
                  <a:pt x="51300" y="43600"/>
                </a:lnTo>
                <a:lnTo>
                  <a:pt x="51300" y="43590"/>
                </a:lnTo>
                <a:lnTo>
                  <a:pt x="51300" y="43600"/>
                </a:lnTo>
                <a:lnTo>
                  <a:pt x="51310" y="43600"/>
                </a:lnTo>
                <a:lnTo>
                  <a:pt x="51320" y="43600"/>
                </a:lnTo>
                <a:lnTo>
                  <a:pt x="51320" y="43610"/>
                </a:lnTo>
                <a:lnTo>
                  <a:pt x="51330" y="43610"/>
                </a:lnTo>
                <a:lnTo>
                  <a:pt x="51320" y="43610"/>
                </a:lnTo>
                <a:lnTo>
                  <a:pt x="51320" y="43600"/>
                </a:lnTo>
                <a:lnTo>
                  <a:pt x="51310" y="43600"/>
                </a:lnTo>
                <a:lnTo>
                  <a:pt x="51310" y="43610"/>
                </a:lnTo>
                <a:lnTo>
                  <a:pt x="51300" y="43610"/>
                </a:lnTo>
                <a:lnTo>
                  <a:pt x="51300" y="43600"/>
                </a:lnTo>
                <a:lnTo>
                  <a:pt x="51300" y="43610"/>
                </a:lnTo>
                <a:lnTo>
                  <a:pt x="51290" y="43610"/>
                </a:lnTo>
                <a:lnTo>
                  <a:pt x="51290" y="43620"/>
                </a:lnTo>
                <a:lnTo>
                  <a:pt x="51280" y="43620"/>
                </a:lnTo>
                <a:lnTo>
                  <a:pt x="51280" y="43630"/>
                </a:lnTo>
                <a:lnTo>
                  <a:pt x="51270" y="43630"/>
                </a:lnTo>
                <a:lnTo>
                  <a:pt x="51260" y="43630"/>
                </a:lnTo>
                <a:lnTo>
                  <a:pt x="51260" y="43620"/>
                </a:lnTo>
                <a:lnTo>
                  <a:pt x="51250" y="43610"/>
                </a:lnTo>
                <a:lnTo>
                  <a:pt x="51250" y="43600"/>
                </a:lnTo>
                <a:lnTo>
                  <a:pt x="51250" y="43590"/>
                </a:lnTo>
                <a:lnTo>
                  <a:pt x="51250" y="43580"/>
                </a:lnTo>
                <a:lnTo>
                  <a:pt x="51250" y="43570"/>
                </a:lnTo>
                <a:lnTo>
                  <a:pt x="51230" y="43580"/>
                </a:lnTo>
                <a:lnTo>
                  <a:pt x="51230" y="43570"/>
                </a:lnTo>
                <a:lnTo>
                  <a:pt x="51230" y="43560"/>
                </a:lnTo>
                <a:lnTo>
                  <a:pt x="51230" y="43550"/>
                </a:lnTo>
                <a:lnTo>
                  <a:pt x="51230" y="43540"/>
                </a:lnTo>
                <a:lnTo>
                  <a:pt x="51230" y="43530"/>
                </a:lnTo>
                <a:lnTo>
                  <a:pt x="51220" y="43530"/>
                </a:lnTo>
                <a:lnTo>
                  <a:pt x="51220" y="43520"/>
                </a:lnTo>
                <a:lnTo>
                  <a:pt x="51210" y="43520"/>
                </a:lnTo>
                <a:lnTo>
                  <a:pt x="51210" y="43490"/>
                </a:lnTo>
                <a:lnTo>
                  <a:pt x="51210" y="43480"/>
                </a:lnTo>
                <a:lnTo>
                  <a:pt x="51200" y="43480"/>
                </a:lnTo>
                <a:lnTo>
                  <a:pt x="51190" y="43480"/>
                </a:lnTo>
                <a:lnTo>
                  <a:pt x="51190" y="43460"/>
                </a:lnTo>
                <a:lnTo>
                  <a:pt x="51180" y="43460"/>
                </a:lnTo>
                <a:lnTo>
                  <a:pt x="51190" y="43460"/>
                </a:lnTo>
                <a:lnTo>
                  <a:pt x="51200" y="43460"/>
                </a:lnTo>
                <a:lnTo>
                  <a:pt x="51200" y="43450"/>
                </a:lnTo>
                <a:lnTo>
                  <a:pt x="51210" y="43450"/>
                </a:lnTo>
                <a:lnTo>
                  <a:pt x="51220" y="43450"/>
                </a:lnTo>
                <a:close/>
                <a:moveTo>
                  <a:pt x="51070" y="43370"/>
                </a:moveTo>
                <a:lnTo>
                  <a:pt x="51070" y="43380"/>
                </a:lnTo>
                <a:lnTo>
                  <a:pt x="51080" y="43380"/>
                </a:lnTo>
                <a:lnTo>
                  <a:pt x="51080" y="43390"/>
                </a:lnTo>
                <a:lnTo>
                  <a:pt x="51080" y="43400"/>
                </a:lnTo>
                <a:lnTo>
                  <a:pt x="51070" y="43400"/>
                </a:lnTo>
                <a:lnTo>
                  <a:pt x="51060" y="43400"/>
                </a:lnTo>
                <a:lnTo>
                  <a:pt x="51060" y="43390"/>
                </a:lnTo>
                <a:lnTo>
                  <a:pt x="51060" y="43380"/>
                </a:lnTo>
                <a:lnTo>
                  <a:pt x="51050" y="43380"/>
                </a:lnTo>
                <a:lnTo>
                  <a:pt x="51050" y="43370"/>
                </a:lnTo>
                <a:lnTo>
                  <a:pt x="51070" y="43370"/>
                </a:lnTo>
                <a:close/>
                <a:moveTo>
                  <a:pt x="51030" y="43360"/>
                </a:moveTo>
                <a:lnTo>
                  <a:pt x="51030" y="43370"/>
                </a:lnTo>
                <a:lnTo>
                  <a:pt x="51040" y="43370"/>
                </a:lnTo>
                <a:lnTo>
                  <a:pt x="51040" y="43380"/>
                </a:lnTo>
                <a:lnTo>
                  <a:pt x="51040" y="43390"/>
                </a:lnTo>
                <a:lnTo>
                  <a:pt x="51050" y="43390"/>
                </a:lnTo>
                <a:lnTo>
                  <a:pt x="51050" y="43400"/>
                </a:lnTo>
                <a:lnTo>
                  <a:pt x="51040" y="43400"/>
                </a:lnTo>
                <a:lnTo>
                  <a:pt x="51040" y="43390"/>
                </a:lnTo>
                <a:lnTo>
                  <a:pt x="51030" y="43390"/>
                </a:lnTo>
                <a:lnTo>
                  <a:pt x="51030" y="43400"/>
                </a:lnTo>
                <a:lnTo>
                  <a:pt x="51020" y="43400"/>
                </a:lnTo>
                <a:lnTo>
                  <a:pt x="51010" y="43400"/>
                </a:lnTo>
                <a:lnTo>
                  <a:pt x="51010" y="43390"/>
                </a:lnTo>
                <a:lnTo>
                  <a:pt x="51020" y="43390"/>
                </a:lnTo>
                <a:lnTo>
                  <a:pt x="51020" y="43380"/>
                </a:lnTo>
                <a:lnTo>
                  <a:pt x="51020" y="43370"/>
                </a:lnTo>
                <a:lnTo>
                  <a:pt x="51020" y="43350"/>
                </a:lnTo>
                <a:lnTo>
                  <a:pt x="51030" y="43350"/>
                </a:lnTo>
                <a:lnTo>
                  <a:pt x="51030" y="43360"/>
                </a:lnTo>
                <a:close/>
                <a:moveTo>
                  <a:pt x="51120" y="43340"/>
                </a:moveTo>
                <a:lnTo>
                  <a:pt x="51130" y="43350"/>
                </a:lnTo>
                <a:lnTo>
                  <a:pt x="51140" y="43350"/>
                </a:lnTo>
                <a:lnTo>
                  <a:pt x="51150" y="43350"/>
                </a:lnTo>
                <a:lnTo>
                  <a:pt x="51150" y="43360"/>
                </a:lnTo>
                <a:lnTo>
                  <a:pt x="51170" y="43360"/>
                </a:lnTo>
                <a:lnTo>
                  <a:pt x="51190" y="43360"/>
                </a:lnTo>
                <a:lnTo>
                  <a:pt x="51200" y="43360"/>
                </a:lnTo>
                <a:lnTo>
                  <a:pt x="51200" y="43370"/>
                </a:lnTo>
                <a:lnTo>
                  <a:pt x="51200" y="43380"/>
                </a:lnTo>
                <a:lnTo>
                  <a:pt x="51210" y="43380"/>
                </a:lnTo>
                <a:lnTo>
                  <a:pt x="51210" y="43390"/>
                </a:lnTo>
                <a:lnTo>
                  <a:pt x="51200" y="43390"/>
                </a:lnTo>
                <a:lnTo>
                  <a:pt x="51200" y="43410"/>
                </a:lnTo>
                <a:lnTo>
                  <a:pt x="51210" y="43410"/>
                </a:lnTo>
                <a:lnTo>
                  <a:pt x="51210" y="43420"/>
                </a:lnTo>
                <a:lnTo>
                  <a:pt x="51220" y="43420"/>
                </a:lnTo>
                <a:lnTo>
                  <a:pt x="51210" y="43420"/>
                </a:lnTo>
                <a:lnTo>
                  <a:pt x="51210" y="43430"/>
                </a:lnTo>
                <a:lnTo>
                  <a:pt x="51200" y="43430"/>
                </a:lnTo>
                <a:lnTo>
                  <a:pt x="51200" y="43440"/>
                </a:lnTo>
                <a:lnTo>
                  <a:pt x="51190" y="43440"/>
                </a:lnTo>
                <a:lnTo>
                  <a:pt x="51190" y="43450"/>
                </a:lnTo>
                <a:lnTo>
                  <a:pt x="51170" y="43450"/>
                </a:lnTo>
                <a:lnTo>
                  <a:pt x="51160" y="43450"/>
                </a:lnTo>
                <a:lnTo>
                  <a:pt x="51160" y="43460"/>
                </a:lnTo>
                <a:lnTo>
                  <a:pt x="51150" y="43460"/>
                </a:lnTo>
                <a:lnTo>
                  <a:pt x="51150" y="43450"/>
                </a:lnTo>
                <a:lnTo>
                  <a:pt x="51140" y="43450"/>
                </a:lnTo>
                <a:lnTo>
                  <a:pt x="51140" y="43440"/>
                </a:lnTo>
                <a:lnTo>
                  <a:pt x="51140" y="43430"/>
                </a:lnTo>
                <a:lnTo>
                  <a:pt x="51130" y="43430"/>
                </a:lnTo>
                <a:lnTo>
                  <a:pt x="51130" y="43420"/>
                </a:lnTo>
                <a:lnTo>
                  <a:pt x="51120" y="43420"/>
                </a:lnTo>
                <a:lnTo>
                  <a:pt x="51120" y="43410"/>
                </a:lnTo>
                <a:lnTo>
                  <a:pt x="51110" y="43410"/>
                </a:lnTo>
                <a:lnTo>
                  <a:pt x="51110" y="43400"/>
                </a:lnTo>
                <a:lnTo>
                  <a:pt x="51110" y="43390"/>
                </a:lnTo>
                <a:lnTo>
                  <a:pt x="51110" y="43380"/>
                </a:lnTo>
                <a:lnTo>
                  <a:pt x="51100" y="43380"/>
                </a:lnTo>
                <a:lnTo>
                  <a:pt x="51100" y="43340"/>
                </a:lnTo>
                <a:lnTo>
                  <a:pt x="51110" y="43340"/>
                </a:lnTo>
                <a:lnTo>
                  <a:pt x="51120" y="43340"/>
                </a:lnTo>
                <a:close/>
                <a:moveTo>
                  <a:pt x="50910" y="43280"/>
                </a:moveTo>
                <a:lnTo>
                  <a:pt x="50920" y="43280"/>
                </a:lnTo>
                <a:lnTo>
                  <a:pt x="50920" y="43290"/>
                </a:lnTo>
                <a:lnTo>
                  <a:pt x="50920" y="43300"/>
                </a:lnTo>
                <a:lnTo>
                  <a:pt x="50930" y="43300"/>
                </a:lnTo>
                <a:lnTo>
                  <a:pt x="50930" y="43310"/>
                </a:lnTo>
                <a:lnTo>
                  <a:pt x="50930" y="43320"/>
                </a:lnTo>
                <a:lnTo>
                  <a:pt x="50930" y="43330"/>
                </a:lnTo>
                <a:lnTo>
                  <a:pt x="50920" y="43330"/>
                </a:lnTo>
                <a:lnTo>
                  <a:pt x="50920" y="43350"/>
                </a:lnTo>
                <a:lnTo>
                  <a:pt x="50930" y="43350"/>
                </a:lnTo>
                <a:lnTo>
                  <a:pt x="50930" y="43370"/>
                </a:lnTo>
                <a:lnTo>
                  <a:pt x="50930" y="43380"/>
                </a:lnTo>
                <a:lnTo>
                  <a:pt x="50940" y="43380"/>
                </a:lnTo>
                <a:lnTo>
                  <a:pt x="50940" y="43390"/>
                </a:lnTo>
                <a:lnTo>
                  <a:pt x="50940" y="43400"/>
                </a:lnTo>
                <a:lnTo>
                  <a:pt x="50950" y="43400"/>
                </a:lnTo>
                <a:lnTo>
                  <a:pt x="50950" y="43410"/>
                </a:lnTo>
                <a:lnTo>
                  <a:pt x="50960" y="43410"/>
                </a:lnTo>
                <a:lnTo>
                  <a:pt x="50960" y="43420"/>
                </a:lnTo>
                <a:lnTo>
                  <a:pt x="50970" y="43420"/>
                </a:lnTo>
                <a:lnTo>
                  <a:pt x="50970" y="43430"/>
                </a:lnTo>
                <a:lnTo>
                  <a:pt x="50970" y="43420"/>
                </a:lnTo>
                <a:lnTo>
                  <a:pt x="50970" y="43430"/>
                </a:lnTo>
                <a:lnTo>
                  <a:pt x="50970" y="43440"/>
                </a:lnTo>
                <a:lnTo>
                  <a:pt x="50970" y="43450"/>
                </a:lnTo>
                <a:lnTo>
                  <a:pt x="50960" y="43450"/>
                </a:lnTo>
                <a:lnTo>
                  <a:pt x="50950" y="43450"/>
                </a:lnTo>
                <a:lnTo>
                  <a:pt x="50950" y="43440"/>
                </a:lnTo>
                <a:lnTo>
                  <a:pt x="50940" y="43440"/>
                </a:lnTo>
                <a:lnTo>
                  <a:pt x="50930" y="43440"/>
                </a:lnTo>
                <a:lnTo>
                  <a:pt x="50920" y="43440"/>
                </a:lnTo>
                <a:lnTo>
                  <a:pt x="50920" y="43450"/>
                </a:lnTo>
                <a:lnTo>
                  <a:pt x="50920" y="43460"/>
                </a:lnTo>
                <a:lnTo>
                  <a:pt x="50920" y="43510"/>
                </a:lnTo>
                <a:lnTo>
                  <a:pt x="50930" y="43510"/>
                </a:lnTo>
                <a:lnTo>
                  <a:pt x="50930" y="43520"/>
                </a:lnTo>
                <a:lnTo>
                  <a:pt x="50930" y="43530"/>
                </a:lnTo>
                <a:lnTo>
                  <a:pt x="50940" y="43530"/>
                </a:lnTo>
                <a:lnTo>
                  <a:pt x="50940" y="43540"/>
                </a:lnTo>
                <a:lnTo>
                  <a:pt x="50950" y="43540"/>
                </a:lnTo>
                <a:lnTo>
                  <a:pt x="50960" y="43540"/>
                </a:lnTo>
                <a:lnTo>
                  <a:pt x="50970" y="43540"/>
                </a:lnTo>
                <a:lnTo>
                  <a:pt x="50970" y="43550"/>
                </a:lnTo>
                <a:lnTo>
                  <a:pt x="50980" y="43550"/>
                </a:lnTo>
                <a:lnTo>
                  <a:pt x="50980" y="43560"/>
                </a:lnTo>
                <a:lnTo>
                  <a:pt x="51000" y="43560"/>
                </a:lnTo>
                <a:lnTo>
                  <a:pt x="51010" y="43560"/>
                </a:lnTo>
                <a:lnTo>
                  <a:pt x="51020" y="43560"/>
                </a:lnTo>
                <a:lnTo>
                  <a:pt x="51020" y="43550"/>
                </a:lnTo>
                <a:lnTo>
                  <a:pt x="51030" y="43550"/>
                </a:lnTo>
                <a:lnTo>
                  <a:pt x="51030" y="43560"/>
                </a:lnTo>
                <a:lnTo>
                  <a:pt x="51030" y="43580"/>
                </a:lnTo>
                <a:lnTo>
                  <a:pt x="51040" y="43580"/>
                </a:lnTo>
                <a:lnTo>
                  <a:pt x="51030" y="43580"/>
                </a:lnTo>
                <a:lnTo>
                  <a:pt x="51030" y="43590"/>
                </a:lnTo>
                <a:lnTo>
                  <a:pt x="51020" y="43590"/>
                </a:lnTo>
                <a:lnTo>
                  <a:pt x="51030" y="43590"/>
                </a:lnTo>
                <a:lnTo>
                  <a:pt x="51020" y="43590"/>
                </a:lnTo>
                <a:lnTo>
                  <a:pt x="51000" y="43590"/>
                </a:lnTo>
                <a:lnTo>
                  <a:pt x="50990" y="43590"/>
                </a:lnTo>
                <a:lnTo>
                  <a:pt x="50990" y="43600"/>
                </a:lnTo>
                <a:lnTo>
                  <a:pt x="50950" y="43600"/>
                </a:lnTo>
                <a:lnTo>
                  <a:pt x="50940" y="43600"/>
                </a:lnTo>
                <a:lnTo>
                  <a:pt x="50930" y="43600"/>
                </a:lnTo>
                <a:lnTo>
                  <a:pt x="50930" y="43590"/>
                </a:lnTo>
                <a:lnTo>
                  <a:pt x="50920" y="43590"/>
                </a:lnTo>
                <a:lnTo>
                  <a:pt x="50900" y="43590"/>
                </a:lnTo>
                <a:lnTo>
                  <a:pt x="50890" y="43590"/>
                </a:lnTo>
                <a:lnTo>
                  <a:pt x="50890" y="43580"/>
                </a:lnTo>
                <a:lnTo>
                  <a:pt x="50880" y="43580"/>
                </a:lnTo>
                <a:lnTo>
                  <a:pt x="50880" y="43550"/>
                </a:lnTo>
                <a:lnTo>
                  <a:pt x="50890" y="43550"/>
                </a:lnTo>
                <a:lnTo>
                  <a:pt x="50890" y="43540"/>
                </a:lnTo>
                <a:lnTo>
                  <a:pt x="50900" y="43540"/>
                </a:lnTo>
                <a:lnTo>
                  <a:pt x="50900" y="43530"/>
                </a:lnTo>
                <a:lnTo>
                  <a:pt x="50890" y="43530"/>
                </a:lnTo>
                <a:lnTo>
                  <a:pt x="50880" y="43530"/>
                </a:lnTo>
                <a:lnTo>
                  <a:pt x="50880" y="43500"/>
                </a:lnTo>
                <a:lnTo>
                  <a:pt x="50880" y="43490"/>
                </a:lnTo>
                <a:lnTo>
                  <a:pt x="50870" y="43490"/>
                </a:lnTo>
                <a:lnTo>
                  <a:pt x="50870" y="43480"/>
                </a:lnTo>
                <a:lnTo>
                  <a:pt x="50860" y="43480"/>
                </a:lnTo>
                <a:lnTo>
                  <a:pt x="50870" y="43480"/>
                </a:lnTo>
                <a:lnTo>
                  <a:pt x="50870" y="43470"/>
                </a:lnTo>
                <a:lnTo>
                  <a:pt x="50860" y="43470"/>
                </a:lnTo>
                <a:lnTo>
                  <a:pt x="50860" y="43460"/>
                </a:lnTo>
                <a:lnTo>
                  <a:pt x="50850" y="43460"/>
                </a:lnTo>
                <a:lnTo>
                  <a:pt x="50850" y="43450"/>
                </a:lnTo>
                <a:lnTo>
                  <a:pt x="50850" y="43440"/>
                </a:lnTo>
                <a:lnTo>
                  <a:pt x="50860" y="43440"/>
                </a:lnTo>
                <a:lnTo>
                  <a:pt x="50860" y="43430"/>
                </a:lnTo>
                <a:lnTo>
                  <a:pt x="50860" y="43420"/>
                </a:lnTo>
                <a:lnTo>
                  <a:pt x="50860" y="43430"/>
                </a:lnTo>
                <a:lnTo>
                  <a:pt x="50860" y="43420"/>
                </a:lnTo>
                <a:lnTo>
                  <a:pt x="50870" y="43420"/>
                </a:lnTo>
                <a:lnTo>
                  <a:pt x="50870" y="43410"/>
                </a:lnTo>
                <a:lnTo>
                  <a:pt x="50870" y="43400"/>
                </a:lnTo>
                <a:lnTo>
                  <a:pt x="50880" y="43400"/>
                </a:lnTo>
                <a:lnTo>
                  <a:pt x="50880" y="43390"/>
                </a:lnTo>
                <a:lnTo>
                  <a:pt x="50880" y="43370"/>
                </a:lnTo>
                <a:lnTo>
                  <a:pt x="50870" y="43370"/>
                </a:lnTo>
                <a:lnTo>
                  <a:pt x="50860" y="43370"/>
                </a:lnTo>
                <a:lnTo>
                  <a:pt x="50850" y="43360"/>
                </a:lnTo>
                <a:lnTo>
                  <a:pt x="50850" y="43350"/>
                </a:lnTo>
                <a:lnTo>
                  <a:pt x="50860" y="43350"/>
                </a:lnTo>
                <a:lnTo>
                  <a:pt x="50850" y="43350"/>
                </a:lnTo>
                <a:lnTo>
                  <a:pt x="50850" y="43340"/>
                </a:lnTo>
                <a:lnTo>
                  <a:pt x="50860" y="43340"/>
                </a:lnTo>
                <a:lnTo>
                  <a:pt x="50860" y="43330"/>
                </a:lnTo>
                <a:lnTo>
                  <a:pt x="50870" y="43330"/>
                </a:lnTo>
                <a:lnTo>
                  <a:pt x="50870" y="43320"/>
                </a:lnTo>
                <a:lnTo>
                  <a:pt x="50870" y="43310"/>
                </a:lnTo>
                <a:lnTo>
                  <a:pt x="50880" y="43310"/>
                </a:lnTo>
                <a:lnTo>
                  <a:pt x="50880" y="43300"/>
                </a:lnTo>
                <a:lnTo>
                  <a:pt x="50880" y="43290"/>
                </a:lnTo>
                <a:lnTo>
                  <a:pt x="50880" y="43280"/>
                </a:lnTo>
                <a:lnTo>
                  <a:pt x="50890" y="43280"/>
                </a:lnTo>
                <a:lnTo>
                  <a:pt x="50890" y="43270"/>
                </a:lnTo>
                <a:lnTo>
                  <a:pt x="50910" y="43270"/>
                </a:lnTo>
                <a:lnTo>
                  <a:pt x="50910" y="43280"/>
                </a:lnTo>
                <a:close/>
                <a:moveTo>
                  <a:pt x="50680" y="43060"/>
                </a:moveTo>
                <a:lnTo>
                  <a:pt x="50690" y="43060"/>
                </a:lnTo>
                <a:lnTo>
                  <a:pt x="50680" y="43060"/>
                </a:lnTo>
                <a:lnTo>
                  <a:pt x="50680" y="43070"/>
                </a:lnTo>
                <a:lnTo>
                  <a:pt x="50670" y="43070"/>
                </a:lnTo>
                <a:lnTo>
                  <a:pt x="50670" y="43080"/>
                </a:lnTo>
                <a:lnTo>
                  <a:pt x="50660" y="43080"/>
                </a:lnTo>
                <a:lnTo>
                  <a:pt x="50660" y="43090"/>
                </a:lnTo>
                <a:lnTo>
                  <a:pt x="50650" y="43090"/>
                </a:lnTo>
                <a:lnTo>
                  <a:pt x="50650" y="43100"/>
                </a:lnTo>
                <a:lnTo>
                  <a:pt x="50640" y="43100"/>
                </a:lnTo>
                <a:lnTo>
                  <a:pt x="50640" y="43110"/>
                </a:lnTo>
                <a:lnTo>
                  <a:pt x="50640" y="43120"/>
                </a:lnTo>
                <a:lnTo>
                  <a:pt x="50640" y="43130"/>
                </a:lnTo>
                <a:lnTo>
                  <a:pt x="50640" y="43150"/>
                </a:lnTo>
                <a:lnTo>
                  <a:pt x="50630" y="43150"/>
                </a:lnTo>
                <a:lnTo>
                  <a:pt x="50630" y="43140"/>
                </a:lnTo>
                <a:lnTo>
                  <a:pt x="50620" y="43140"/>
                </a:lnTo>
                <a:lnTo>
                  <a:pt x="50610" y="43140"/>
                </a:lnTo>
                <a:lnTo>
                  <a:pt x="50600" y="43130"/>
                </a:lnTo>
                <a:lnTo>
                  <a:pt x="50600" y="43100"/>
                </a:lnTo>
                <a:lnTo>
                  <a:pt x="50610" y="43100"/>
                </a:lnTo>
                <a:lnTo>
                  <a:pt x="50610" y="43090"/>
                </a:lnTo>
                <a:lnTo>
                  <a:pt x="50610" y="43080"/>
                </a:lnTo>
                <a:lnTo>
                  <a:pt x="50620" y="43080"/>
                </a:lnTo>
                <a:lnTo>
                  <a:pt x="50620" y="43090"/>
                </a:lnTo>
                <a:lnTo>
                  <a:pt x="50630" y="43090"/>
                </a:lnTo>
                <a:lnTo>
                  <a:pt x="50630" y="43100"/>
                </a:lnTo>
                <a:lnTo>
                  <a:pt x="50640" y="43100"/>
                </a:lnTo>
                <a:lnTo>
                  <a:pt x="50640" y="43090"/>
                </a:lnTo>
                <a:lnTo>
                  <a:pt x="50650" y="43090"/>
                </a:lnTo>
                <a:lnTo>
                  <a:pt x="50650" y="43080"/>
                </a:lnTo>
                <a:lnTo>
                  <a:pt x="50660" y="43080"/>
                </a:lnTo>
                <a:lnTo>
                  <a:pt x="50660" y="43070"/>
                </a:lnTo>
                <a:lnTo>
                  <a:pt x="50670" y="43070"/>
                </a:lnTo>
                <a:lnTo>
                  <a:pt x="50670" y="43060"/>
                </a:lnTo>
                <a:lnTo>
                  <a:pt x="50680" y="43060"/>
                </a:lnTo>
                <a:lnTo>
                  <a:pt x="50680" y="43050"/>
                </a:lnTo>
                <a:lnTo>
                  <a:pt x="50680" y="43060"/>
                </a:lnTo>
                <a:close/>
                <a:moveTo>
                  <a:pt x="50640" y="43000"/>
                </a:moveTo>
                <a:lnTo>
                  <a:pt x="50650" y="43000"/>
                </a:lnTo>
                <a:lnTo>
                  <a:pt x="50650" y="43010"/>
                </a:lnTo>
                <a:lnTo>
                  <a:pt x="50660" y="43010"/>
                </a:lnTo>
                <a:lnTo>
                  <a:pt x="50660" y="43020"/>
                </a:lnTo>
                <a:lnTo>
                  <a:pt x="50620" y="43020"/>
                </a:lnTo>
                <a:lnTo>
                  <a:pt x="50620" y="43010"/>
                </a:lnTo>
                <a:lnTo>
                  <a:pt x="50620" y="43000"/>
                </a:lnTo>
                <a:lnTo>
                  <a:pt x="50630" y="43000"/>
                </a:lnTo>
                <a:lnTo>
                  <a:pt x="50630" y="42990"/>
                </a:lnTo>
                <a:lnTo>
                  <a:pt x="50640" y="42990"/>
                </a:lnTo>
                <a:lnTo>
                  <a:pt x="50640" y="43000"/>
                </a:lnTo>
                <a:close/>
                <a:moveTo>
                  <a:pt x="50840" y="42930"/>
                </a:moveTo>
                <a:lnTo>
                  <a:pt x="50850" y="42930"/>
                </a:lnTo>
                <a:lnTo>
                  <a:pt x="50850" y="42940"/>
                </a:lnTo>
                <a:lnTo>
                  <a:pt x="50860" y="42940"/>
                </a:lnTo>
                <a:lnTo>
                  <a:pt x="50860" y="42950"/>
                </a:lnTo>
                <a:lnTo>
                  <a:pt x="50860" y="42960"/>
                </a:lnTo>
                <a:lnTo>
                  <a:pt x="50860" y="42970"/>
                </a:lnTo>
                <a:lnTo>
                  <a:pt x="50870" y="42970"/>
                </a:lnTo>
                <a:lnTo>
                  <a:pt x="50870" y="42980"/>
                </a:lnTo>
                <a:lnTo>
                  <a:pt x="50870" y="42990"/>
                </a:lnTo>
                <a:lnTo>
                  <a:pt x="50870" y="43000"/>
                </a:lnTo>
                <a:lnTo>
                  <a:pt x="50880" y="43000"/>
                </a:lnTo>
                <a:lnTo>
                  <a:pt x="50880" y="43010"/>
                </a:lnTo>
                <a:lnTo>
                  <a:pt x="50880" y="43020"/>
                </a:lnTo>
                <a:lnTo>
                  <a:pt x="50890" y="43020"/>
                </a:lnTo>
                <a:lnTo>
                  <a:pt x="50890" y="43030"/>
                </a:lnTo>
                <a:lnTo>
                  <a:pt x="50900" y="43030"/>
                </a:lnTo>
                <a:lnTo>
                  <a:pt x="50900" y="43040"/>
                </a:lnTo>
                <a:lnTo>
                  <a:pt x="50900" y="43050"/>
                </a:lnTo>
                <a:lnTo>
                  <a:pt x="50900" y="43060"/>
                </a:lnTo>
                <a:lnTo>
                  <a:pt x="50910" y="43060"/>
                </a:lnTo>
                <a:lnTo>
                  <a:pt x="50910" y="43070"/>
                </a:lnTo>
                <a:lnTo>
                  <a:pt x="50910" y="43080"/>
                </a:lnTo>
                <a:lnTo>
                  <a:pt x="50920" y="43080"/>
                </a:lnTo>
                <a:lnTo>
                  <a:pt x="50920" y="43090"/>
                </a:lnTo>
                <a:lnTo>
                  <a:pt x="50940" y="43090"/>
                </a:lnTo>
                <a:lnTo>
                  <a:pt x="50940" y="43100"/>
                </a:lnTo>
                <a:lnTo>
                  <a:pt x="50950" y="43100"/>
                </a:lnTo>
                <a:lnTo>
                  <a:pt x="50950" y="43110"/>
                </a:lnTo>
                <a:lnTo>
                  <a:pt x="50960" y="43110"/>
                </a:lnTo>
                <a:lnTo>
                  <a:pt x="50960" y="43120"/>
                </a:lnTo>
                <a:lnTo>
                  <a:pt x="50960" y="43130"/>
                </a:lnTo>
                <a:lnTo>
                  <a:pt x="50960" y="43140"/>
                </a:lnTo>
                <a:lnTo>
                  <a:pt x="50970" y="43140"/>
                </a:lnTo>
                <a:lnTo>
                  <a:pt x="50970" y="43150"/>
                </a:lnTo>
                <a:lnTo>
                  <a:pt x="50960" y="43150"/>
                </a:lnTo>
                <a:lnTo>
                  <a:pt x="50960" y="43170"/>
                </a:lnTo>
                <a:lnTo>
                  <a:pt x="50970" y="43170"/>
                </a:lnTo>
                <a:lnTo>
                  <a:pt x="50970" y="43180"/>
                </a:lnTo>
                <a:lnTo>
                  <a:pt x="50970" y="43190"/>
                </a:lnTo>
                <a:lnTo>
                  <a:pt x="50980" y="43190"/>
                </a:lnTo>
                <a:lnTo>
                  <a:pt x="50990" y="43190"/>
                </a:lnTo>
                <a:lnTo>
                  <a:pt x="50990" y="43200"/>
                </a:lnTo>
                <a:lnTo>
                  <a:pt x="51000" y="43200"/>
                </a:lnTo>
                <a:lnTo>
                  <a:pt x="51010" y="43200"/>
                </a:lnTo>
                <a:lnTo>
                  <a:pt x="51020" y="43200"/>
                </a:lnTo>
                <a:lnTo>
                  <a:pt x="51030" y="43200"/>
                </a:lnTo>
                <a:lnTo>
                  <a:pt x="51030" y="43190"/>
                </a:lnTo>
                <a:lnTo>
                  <a:pt x="51040" y="43190"/>
                </a:lnTo>
                <a:lnTo>
                  <a:pt x="51040" y="43200"/>
                </a:lnTo>
                <a:lnTo>
                  <a:pt x="51050" y="43200"/>
                </a:lnTo>
                <a:lnTo>
                  <a:pt x="51050" y="43210"/>
                </a:lnTo>
                <a:lnTo>
                  <a:pt x="51060" y="43210"/>
                </a:lnTo>
                <a:lnTo>
                  <a:pt x="51060" y="43220"/>
                </a:lnTo>
                <a:lnTo>
                  <a:pt x="51060" y="43240"/>
                </a:lnTo>
                <a:lnTo>
                  <a:pt x="51060" y="43260"/>
                </a:lnTo>
                <a:lnTo>
                  <a:pt x="51070" y="43260"/>
                </a:lnTo>
                <a:lnTo>
                  <a:pt x="51070" y="43270"/>
                </a:lnTo>
                <a:lnTo>
                  <a:pt x="51080" y="43270"/>
                </a:lnTo>
                <a:lnTo>
                  <a:pt x="51080" y="43280"/>
                </a:lnTo>
                <a:lnTo>
                  <a:pt x="51070" y="43280"/>
                </a:lnTo>
                <a:lnTo>
                  <a:pt x="51070" y="43290"/>
                </a:lnTo>
                <a:lnTo>
                  <a:pt x="51060" y="43290"/>
                </a:lnTo>
                <a:lnTo>
                  <a:pt x="51060" y="43300"/>
                </a:lnTo>
                <a:lnTo>
                  <a:pt x="51050" y="43300"/>
                </a:lnTo>
                <a:lnTo>
                  <a:pt x="51030" y="43300"/>
                </a:lnTo>
                <a:lnTo>
                  <a:pt x="51020" y="43300"/>
                </a:lnTo>
                <a:lnTo>
                  <a:pt x="51020" y="43290"/>
                </a:lnTo>
                <a:lnTo>
                  <a:pt x="51010" y="43290"/>
                </a:lnTo>
                <a:lnTo>
                  <a:pt x="51000" y="43290"/>
                </a:lnTo>
                <a:lnTo>
                  <a:pt x="50970" y="43290"/>
                </a:lnTo>
                <a:lnTo>
                  <a:pt x="50960" y="43290"/>
                </a:lnTo>
                <a:lnTo>
                  <a:pt x="50960" y="43280"/>
                </a:lnTo>
                <a:lnTo>
                  <a:pt x="50960" y="43270"/>
                </a:lnTo>
                <a:lnTo>
                  <a:pt x="50970" y="43270"/>
                </a:lnTo>
                <a:lnTo>
                  <a:pt x="50970" y="43260"/>
                </a:lnTo>
                <a:lnTo>
                  <a:pt x="50970" y="43250"/>
                </a:lnTo>
                <a:lnTo>
                  <a:pt x="50960" y="43250"/>
                </a:lnTo>
                <a:lnTo>
                  <a:pt x="50950" y="43250"/>
                </a:lnTo>
                <a:lnTo>
                  <a:pt x="50950" y="43260"/>
                </a:lnTo>
                <a:lnTo>
                  <a:pt x="50950" y="43280"/>
                </a:lnTo>
                <a:lnTo>
                  <a:pt x="50930" y="43280"/>
                </a:lnTo>
                <a:lnTo>
                  <a:pt x="50930" y="43270"/>
                </a:lnTo>
                <a:lnTo>
                  <a:pt x="50930" y="43250"/>
                </a:lnTo>
                <a:lnTo>
                  <a:pt x="50930" y="43240"/>
                </a:lnTo>
                <a:lnTo>
                  <a:pt x="50920" y="43240"/>
                </a:lnTo>
                <a:lnTo>
                  <a:pt x="50880" y="43240"/>
                </a:lnTo>
                <a:lnTo>
                  <a:pt x="50860" y="43240"/>
                </a:lnTo>
                <a:lnTo>
                  <a:pt x="50860" y="43230"/>
                </a:lnTo>
                <a:lnTo>
                  <a:pt x="50830" y="43230"/>
                </a:lnTo>
                <a:lnTo>
                  <a:pt x="50820" y="43230"/>
                </a:lnTo>
                <a:lnTo>
                  <a:pt x="50820" y="43220"/>
                </a:lnTo>
                <a:lnTo>
                  <a:pt x="50820" y="43210"/>
                </a:lnTo>
                <a:lnTo>
                  <a:pt x="50810" y="43210"/>
                </a:lnTo>
                <a:lnTo>
                  <a:pt x="50810" y="43200"/>
                </a:lnTo>
                <a:lnTo>
                  <a:pt x="50810" y="43190"/>
                </a:lnTo>
                <a:lnTo>
                  <a:pt x="50800" y="43190"/>
                </a:lnTo>
                <a:lnTo>
                  <a:pt x="50800" y="43180"/>
                </a:lnTo>
                <a:lnTo>
                  <a:pt x="50810" y="43180"/>
                </a:lnTo>
                <a:lnTo>
                  <a:pt x="50820" y="43180"/>
                </a:lnTo>
                <a:lnTo>
                  <a:pt x="50820" y="43170"/>
                </a:lnTo>
                <a:lnTo>
                  <a:pt x="50830" y="43170"/>
                </a:lnTo>
                <a:lnTo>
                  <a:pt x="50840" y="43170"/>
                </a:lnTo>
                <a:lnTo>
                  <a:pt x="50840" y="43160"/>
                </a:lnTo>
                <a:lnTo>
                  <a:pt x="50840" y="43150"/>
                </a:lnTo>
                <a:lnTo>
                  <a:pt x="50850" y="43150"/>
                </a:lnTo>
                <a:lnTo>
                  <a:pt x="50860" y="43150"/>
                </a:lnTo>
                <a:lnTo>
                  <a:pt x="50860" y="43130"/>
                </a:lnTo>
                <a:lnTo>
                  <a:pt x="50850" y="43130"/>
                </a:lnTo>
                <a:lnTo>
                  <a:pt x="50850" y="43120"/>
                </a:lnTo>
                <a:lnTo>
                  <a:pt x="50840" y="43120"/>
                </a:lnTo>
                <a:lnTo>
                  <a:pt x="50840" y="43130"/>
                </a:lnTo>
                <a:lnTo>
                  <a:pt x="50820" y="43130"/>
                </a:lnTo>
                <a:lnTo>
                  <a:pt x="50800" y="43130"/>
                </a:lnTo>
                <a:lnTo>
                  <a:pt x="50790" y="43130"/>
                </a:lnTo>
                <a:lnTo>
                  <a:pt x="50790" y="43120"/>
                </a:lnTo>
                <a:lnTo>
                  <a:pt x="50790" y="43110"/>
                </a:lnTo>
                <a:lnTo>
                  <a:pt x="50800" y="43110"/>
                </a:lnTo>
                <a:lnTo>
                  <a:pt x="50800" y="43100"/>
                </a:lnTo>
                <a:lnTo>
                  <a:pt x="50790" y="43100"/>
                </a:lnTo>
                <a:lnTo>
                  <a:pt x="50800" y="43100"/>
                </a:lnTo>
                <a:lnTo>
                  <a:pt x="50800" y="43090"/>
                </a:lnTo>
                <a:lnTo>
                  <a:pt x="50800" y="43080"/>
                </a:lnTo>
                <a:lnTo>
                  <a:pt x="50810" y="43080"/>
                </a:lnTo>
                <a:lnTo>
                  <a:pt x="50810" y="43070"/>
                </a:lnTo>
                <a:lnTo>
                  <a:pt x="50800" y="43070"/>
                </a:lnTo>
                <a:lnTo>
                  <a:pt x="50800" y="43060"/>
                </a:lnTo>
                <a:lnTo>
                  <a:pt x="50800" y="43050"/>
                </a:lnTo>
                <a:lnTo>
                  <a:pt x="50810" y="43050"/>
                </a:lnTo>
                <a:lnTo>
                  <a:pt x="50810" y="43040"/>
                </a:lnTo>
                <a:lnTo>
                  <a:pt x="50810" y="43030"/>
                </a:lnTo>
                <a:lnTo>
                  <a:pt x="50820" y="43030"/>
                </a:lnTo>
                <a:lnTo>
                  <a:pt x="50820" y="43020"/>
                </a:lnTo>
                <a:lnTo>
                  <a:pt x="50820" y="43010"/>
                </a:lnTo>
                <a:lnTo>
                  <a:pt x="50830" y="43010"/>
                </a:lnTo>
                <a:lnTo>
                  <a:pt x="50830" y="42990"/>
                </a:lnTo>
                <a:lnTo>
                  <a:pt x="50820" y="42990"/>
                </a:lnTo>
                <a:lnTo>
                  <a:pt x="50820" y="42980"/>
                </a:lnTo>
                <a:lnTo>
                  <a:pt x="50810" y="42980"/>
                </a:lnTo>
                <a:lnTo>
                  <a:pt x="50810" y="42960"/>
                </a:lnTo>
                <a:lnTo>
                  <a:pt x="50810" y="42950"/>
                </a:lnTo>
                <a:lnTo>
                  <a:pt x="50820" y="42950"/>
                </a:lnTo>
                <a:lnTo>
                  <a:pt x="50830" y="42950"/>
                </a:lnTo>
                <a:lnTo>
                  <a:pt x="50830" y="42930"/>
                </a:lnTo>
                <a:lnTo>
                  <a:pt x="50840" y="42930"/>
                </a:lnTo>
                <a:close/>
                <a:moveTo>
                  <a:pt x="50650" y="42570"/>
                </a:moveTo>
                <a:lnTo>
                  <a:pt x="50650" y="42580"/>
                </a:lnTo>
                <a:lnTo>
                  <a:pt x="50660" y="42580"/>
                </a:lnTo>
                <a:lnTo>
                  <a:pt x="50660" y="42590"/>
                </a:lnTo>
                <a:lnTo>
                  <a:pt x="50670" y="42590"/>
                </a:lnTo>
                <a:lnTo>
                  <a:pt x="50670" y="42600"/>
                </a:lnTo>
                <a:lnTo>
                  <a:pt x="50670" y="42620"/>
                </a:lnTo>
                <a:lnTo>
                  <a:pt x="50680" y="42620"/>
                </a:lnTo>
                <a:lnTo>
                  <a:pt x="50680" y="42630"/>
                </a:lnTo>
                <a:lnTo>
                  <a:pt x="50680" y="42640"/>
                </a:lnTo>
                <a:lnTo>
                  <a:pt x="50680" y="42650"/>
                </a:lnTo>
                <a:lnTo>
                  <a:pt x="50680" y="42660"/>
                </a:lnTo>
                <a:lnTo>
                  <a:pt x="50680" y="42680"/>
                </a:lnTo>
                <a:lnTo>
                  <a:pt x="50690" y="42680"/>
                </a:lnTo>
                <a:lnTo>
                  <a:pt x="50700" y="42680"/>
                </a:lnTo>
                <a:lnTo>
                  <a:pt x="50700" y="42690"/>
                </a:lnTo>
                <a:lnTo>
                  <a:pt x="50710" y="42690"/>
                </a:lnTo>
                <a:lnTo>
                  <a:pt x="50710" y="42700"/>
                </a:lnTo>
                <a:lnTo>
                  <a:pt x="50710" y="42710"/>
                </a:lnTo>
                <a:lnTo>
                  <a:pt x="50720" y="42710"/>
                </a:lnTo>
                <a:lnTo>
                  <a:pt x="50720" y="42720"/>
                </a:lnTo>
                <a:lnTo>
                  <a:pt x="50720" y="42730"/>
                </a:lnTo>
                <a:lnTo>
                  <a:pt x="50730" y="42730"/>
                </a:lnTo>
                <a:lnTo>
                  <a:pt x="50730" y="42740"/>
                </a:lnTo>
                <a:lnTo>
                  <a:pt x="50740" y="42740"/>
                </a:lnTo>
                <a:lnTo>
                  <a:pt x="50740" y="42750"/>
                </a:lnTo>
                <a:lnTo>
                  <a:pt x="50740" y="42760"/>
                </a:lnTo>
                <a:lnTo>
                  <a:pt x="50750" y="42760"/>
                </a:lnTo>
                <a:lnTo>
                  <a:pt x="50740" y="42760"/>
                </a:lnTo>
                <a:lnTo>
                  <a:pt x="50750" y="42760"/>
                </a:lnTo>
                <a:lnTo>
                  <a:pt x="50750" y="42790"/>
                </a:lnTo>
                <a:lnTo>
                  <a:pt x="50750" y="42800"/>
                </a:lnTo>
                <a:lnTo>
                  <a:pt x="50760" y="42800"/>
                </a:lnTo>
                <a:lnTo>
                  <a:pt x="50760" y="42810"/>
                </a:lnTo>
                <a:lnTo>
                  <a:pt x="50760" y="42820"/>
                </a:lnTo>
                <a:lnTo>
                  <a:pt x="50760" y="42830"/>
                </a:lnTo>
                <a:lnTo>
                  <a:pt x="50760" y="42840"/>
                </a:lnTo>
                <a:lnTo>
                  <a:pt x="50750" y="42840"/>
                </a:lnTo>
                <a:lnTo>
                  <a:pt x="50750" y="42830"/>
                </a:lnTo>
                <a:lnTo>
                  <a:pt x="50740" y="42830"/>
                </a:lnTo>
                <a:lnTo>
                  <a:pt x="50730" y="42830"/>
                </a:lnTo>
                <a:lnTo>
                  <a:pt x="50720" y="42830"/>
                </a:lnTo>
                <a:lnTo>
                  <a:pt x="50720" y="42840"/>
                </a:lnTo>
                <a:lnTo>
                  <a:pt x="50710" y="42840"/>
                </a:lnTo>
                <a:lnTo>
                  <a:pt x="50710" y="42850"/>
                </a:lnTo>
                <a:lnTo>
                  <a:pt x="50710" y="42870"/>
                </a:lnTo>
                <a:lnTo>
                  <a:pt x="50700" y="42870"/>
                </a:lnTo>
                <a:lnTo>
                  <a:pt x="50700" y="42880"/>
                </a:lnTo>
                <a:lnTo>
                  <a:pt x="50680" y="42880"/>
                </a:lnTo>
                <a:lnTo>
                  <a:pt x="50670" y="42880"/>
                </a:lnTo>
                <a:lnTo>
                  <a:pt x="50660" y="42880"/>
                </a:lnTo>
                <a:lnTo>
                  <a:pt x="50650" y="42880"/>
                </a:lnTo>
                <a:lnTo>
                  <a:pt x="50650" y="42870"/>
                </a:lnTo>
                <a:lnTo>
                  <a:pt x="50650" y="42860"/>
                </a:lnTo>
                <a:lnTo>
                  <a:pt x="50650" y="42850"/>
                </a:lnTo>
                <a:lnTo>
                  <a:pt x="50660" y="42850"/>
                </a:lnTo>
                <a:lnTo>
                  <a:pt x="50660" y="42830"/>
                </a:lnTo>
                <a:lnTo>
                  <a:pt x="50650" y="42830"/>
                </a:lnTo>
                <a:lnTo>
                  <a:pt x="50650" y="42820"/>
                </a:lnTo>
                <a:lnTo>
                  <a:pt x="50660" y="42820"/>
                </a:lnTo>
                <a:lnTo>
                  <a:pt x="50660" y="42800"/>
                </a:lnTo>
                <a:lnTo>
                  <a:pt x="50660" y="42790"/>
                </a:lnTo>
                <a:lnTo>
                  <a:pt x="50670" y="42790"/>
                </a:lnTo>
                <a:lnTo>
                  <a:pt x="50670" y="42800"/>
                </a:lnTo>
                <a:lnTo>
                  <a:pt x="50690" y="42800"/>
                </a:lnTo>
                <a:lnTo>
                  <a:pt x="50690" y="42790"/>
                </a:lnTo>
                <a:lnTo>
                  <a:pt x="50700" y="42790"/>
                </a:lnTo>
                <a:lnTo>
                  <a:pt x="50700" y="42780"/>
                </a:lnTo>
                <a:lnTo>
                  <a:pt x="50700" y="42760"/>
                </a:lnTo>
                <a:lnTo>
                  <a:pt x="50700" y="42750"/>
                </a:lnTo>
                <a:lnTo>
                  <a:pt x="50690" y="42750"/>
                </a:lnTo>
                <a:lnTo>
                  <a:pt x="50680" y="42750"/>
                </a:lnTo>
                <a:lnTo>
                  <a:pt x="50680" y="42740"/>
                </a:lnTo>
                <a:lnTo>
                  <a:pt x="50670" y="42740"/>
                </a:lnTo>
                <a:lnTo>
                  <a:pt x="50670" y="42730"/>
                </a:lnTo>
                <a:lnTo>
                  <a:pt x="50670" y="42710"/>
                </a:lnTo>
                <a:lnTo>
                  <a:pt x="50670" y="42700"/>
                </a:lnTo>
                <a:lnTo>
                  <a:pt x="50660" y="42700"/>
                </a:lnTo>
                <a:lnTo>
                  <a:pt x="50660" y="42680"/>
                </a:lnTo>
                <a:lnTo>
                  <a:pt x="50660" y="42670"/>
                </a:lnTo>
                <a:lnTo>
                  <a:pt x="50650" y="42670"/>
                </a:lnTo>
                <a:lnTo>
                  <a:pt x="50640" y="42670"/>
                </a:lnTo>
                <a:lnTo>
                  <a:pt x="50640" y="42660"/>
                </a:lnTo>
                <a:lnTo>
                  <a:pt x="50630" y="42660"/>
                </a:lnTo>
                <a:lnTo>
                  <a:pt x="50630" y="42640"/>
                </a:lnTo>
                <a:lnTo>
                  <a:pt x="50620" y="42640"/>
                </a:lnTo>
                <a:lnTo>
                  <a:pt x="50620" y="42650"/>
                </a:lnTo>
                <a:lnTo>
                  <a:pt x="50620" y="42660"/>
                </a:lnTo>
                <a:lnTo>
                  <a:pt x="50610" y="42660"/>
                </a:lnTo>
                <a:lnTo>
                  <a:pt x="50610" y="42650"/>
                </a:lnTo>
                <a:lnTo>
                  <a:pt x="50610" y="42640"/>
                </a:lnTo>
                <a:lnTo>
                  <a:pt x="50610" y="42630"/>
                </a:lnTo>
                <a:lnTo>
                  <a:pt x="50610" y="42620"/>
                </a:lnTo>
                <a:lnTo>
                  <a:pt x="50620" y="42620"/>
                </a:lnTo>
                <a:lnTo>
                  <a:pt x="50610" y="42620"/>
                </a:lnTo>
                <a:lnTo>
                  <a:pt x="50610" y="42610"/>
                </a:lnTo>
                <a:lnTo>
                  <a:pt x="50620" y="42610"/>
                </a:lnTo>
                <a:lnTo>
                  <a:pt x="50620" y="42600"/>
                </a:lnTo>
                <a:lnTo>
                  <a:pt x="50630" y="42600"/>
                </a:lnTo>
                <a:lnTo>
                  <a:pt x="50630" y="42610"/>
                </a:lnTo>
                <a:lnTo>
                  <a:pt x="50640" y="42610"/>
                </a:lnTo>
                <a:lnTo>
                  <a:pt x="50640" y="42600"/>
                </a:lnTo>
                <a:lnTo>
                  <a:pt x="50630" y="42600"/>
                </a:lnTo>
                <a:lnTo>
                  <a:pt x="50630" y="42580"/>
                </a:lnTo>
                <a:lnTo>
                  <a:pt x="50640" y="42580"/>
                </a:lnTo>
                <a:lnTo>
                  <a:pt x="50640" y="42570"/>
                </a:lnTo>
                <a:lnTo>
                  <a:pt x="50650" y="42570"/>
                </a:lnTo>
                <a:close/>
                <a:moveTo>
                  <a:pt x="50020" y="42210"/>
                </a:moveTo>
                <a:lnTo>
                  <a:pt x="50020" y="42220"/>
                </a:lnTo>
                <a:lnTo>
                  <a:pt x="50010" y="42220"/>
                </a:lnTo>
                <a:lnTo>
                  <a:pt x="50010" y="42230"/>
                </a:lnTo>
                <a:lnTo>
                  <a:pt x="50000" y="42230"/>
                </a:lnTo>
                <a:lnTo>
                  <a:pt x="49990" y="42230"/>
                </a:lnTo>
                <a:lnTo>
                  <a:pt x="49990" y="42220"/>
                </a:lnTo>
                <a:lnTo>
                  <a:pt x="49990" y="42210"/>
                </a:lnTo>
                <a:lnTo>
                  <a:pt x="50000" y="42210"/>
                </a:lnTo>
                <a:lnTo>
                  <a:pt x="50010" y="42210"/>
                </a:lnTo>
                <a:lnTo>
                  <a:pt x="50020" y="4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