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Biminis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Bimini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2200" y="62510"/>
                </a:moveTo>
                <a:lnTo>
                  <a:pt x="32200" y="62520"/>
                </a:lnTo>
                <a:lnTo>
                  <a:pt x="32210" y="62520"/>
                </a:lnTo>
                <a:lnTo>
                  <a:pt x="32210" y="62540"/>
                </a:lnTo>
                <a:lnTo>
                  <a:pt x="32200" y="62540"/>
                </a:lnTo>
                <a:lnTo>
                  <a:pt x="32170" y="62540"/>
                </a:lnTo>
                <a:lnTo>
                  <a:pt x="32160" y="62540"/>
                </a:lnTo>
                <a:lnTo>
                  <a:pt x="32160" y="62520"/>
                </a:lnTo>
                <a:lnTo>
                  <a:pt x="32170" y="62520"/>
                </a:lnTo>
                <a:lnTo>
                  <a:pt x="32170" y="62510"/>
                </a:lnTo>
                <a:lnTo>
                  <a:pt x="32180" y="62510"/>
                </a:lnTo>
                <a:lnTo>
                  <a:pt x="32200" y="62510"/>
                </a:lnTo>
                <a:close/>
                <a:moveTo>
                  <a:pt x="16090" y="53130"/>
                </a:moveTo>
                <a:lnTo>
                  <a:pt x="16110" y="53130"/>
                </a:lnTo>
                <a:lnTo>
                  <a:pt x="16110" y="53140"/>
                </a:lnTo>
                <a:lnTo>
                  <a:pt x="16120" y="53140"/>
                </a:lnTo>
                <a:lnTo>
                  <a:pt x="16120" y="53150"/>
                </a:lnTo>
                <a:lnTo>
                  <a:pt x="16130" y="53150"/>
                </a:lnTo>
                <a:lnTo>
                  <a:pt x="16130" y="53160"/>
                </a:lnTo>
                <a:lnTo>
                  <a:pt x="16110" y="53160"/>
                </a:lnTo>
                <a:lnTo>
                  <a:pt x="16100" y="53160"/>
                </a:lnTo>
                <a:lnTo>
                  <a:pt x="16100" y="53150"/>
                </a:lnTo>
                <a:lnTo>
                  <a:pt x="16090" y="53150"/>
                </a:lnTo>
                <a:lnTo>
                  <a:pt x="16080" y="53150"/>
                </a:lnTo>
                <a:lnTo>
                  <a:pt x="16070" y="53150"/>
                </a:lnTo>
                <a:lnTo>
                  <a:pt x="16070" y="53140"/>
                </a:lnTo>
                <a:lnTo>
                  <a:pt x="16070" y="53130"/>
                </a:lnTo>
                <a:lnTo>
                  <a:pt x="16080" y="53130"/>
                </a:lnTo>
                <a:lnTo>
                  <a:pt x="16090" y="53130"/>
                </a:lnTo>
                <a:close/>
                <a:moveTo>
                  <a:pt x="15480" y="52670"/>
                </a:moveTo>
                <a:lnTo>
                  <a:pt x="15480" y="52710"/>
                </a:lnTo>
                <a:lnTo>
                  <a:pt x="15480" y="52720"/>
                </a:lnTo>
                <a:lnTo>
                  <a:pt x="15490" y="52720"/>
                </a:lnTo>
                <a:lnTo>
                  <a:pt x="15490" y="52730"/>
                </a:lnTo>
                <a:lnTo>
                  <a:pt x="15490" y="52740"/>
                </a:lnTo>
                <a:lnTo>
                  <a:pt x="15500" y="52740"/>
                </a:lnTo>
                <a:lnTo>
                  <a:pt x="15500" y="52750"/>
                </a:lnTo>
                <a:lnTo>
                  <a:pt x="15510" y="52750"/>
                </a:lnTo>
                <a:lnTo>
                  <a:pt x="15520" y="52750"/>
                </a:lnTo>
                <a:lnTo>
                  <a:pt x="15520" y="52760"/>
                </a:lnTo>
                <a:lnTo>
                  <a:pt x="15530" y="52760"/>
                </a:lnTo>
                <a:lnTo>
                  <a:pt x="15540" y="52760"/>
                </a:lnTo>
                <a:lnTo>
                  <a:pt x="15540" y="52770"/>
                </a:lnTo>
                <a:lnTo>
                  <a:pt x="15550" y="52770"/>
                </a:lnTo>
                <a:lnTo>
                  <a:pt x="15550" y="52780"/>
                </a:lnTo>
                <a:lnTo>
                  <a:pt x="15550" y="52790"/>
                </a:lnTo>
                <a:lnTo>
                  <a:pt x="15550" y="52820"/>
                </a:lnTo>
                <a:lnTo>
                  <a:pt x="15560" y="52820"/>
                </a:lnTo>
                <a:lnTo>
                  <a:pt x="15560" y="52830"/>
                </a:lnTo>
                <a:lnTo>
                  <a:pt x="15570" y="52830"/>
                </a:lnTo>
                <a:lnTo>
                  <a:pt x="15570" y="52840"/>
                </a:lnTo>
                <a:lnTo>
                  <a:pt x="15570" y="52850"/>
                </a:lnTo>
                <a:lnTo>
                  <a:pt x="15580" y="52850"/>
                </a:lnTo>
                <a:lnTo>
                  <a:pt x="15580" y="52860"/>
                </a:lnTo>
                <a:lnTo>
                  <a:pt x="15580" y="52870"/>
                </a:lnTo>
                <a:lnTo>
                  <a:pt x="15590" y="52870"/>
                </a:lnTo>
                <a:lnTo>
                  <a:pt x="15590" y="52880"/>
                </a:lnTo>
                <a:lnTo>
                  <a:pt x="15600" y="52880"/>
                </a:lnTo>
                <a:lnTo>
                  <a:pt x="15600" y="52890"/>
                </a:lnTo>
                <a:lnTo>
                  <a:pt x="15610" y="52890"/>
                </a:lnTo>
                <a:lnTo>
                  <a:pt x="15610" y="52900"/>
                </a:lnTo>
                <a:lnTo>
                  <a:pt x="15620" y="52900"/>
                </a:lnTo>
                <a:lnTo>
                  <a:pt x="15620" y="52910"/>
                </a:lnTo>
                <a:lnTo>
                  <a:pt x="15630" y="52910"/>
                </a:lnTo>
                <a:lnTo>
                  <a:pt x="15630" y="52920"/>
                </a:lnTo>
                <a:lnTo>
                  <a:pt x="15640" y="52920"/>
                </a:lnTo>
                <a:lnTo>
                  <a:pt x="15640" y="52930"/>
                </a:lnTo>
                <a:lnTo>
                  <a:pt x="15640" y="52940"/>
                </a:lnTo>
                <a:lnTo>
                  <a:pt x="15650" y="52940"/>
                </a:lnTo>
                <a:lnTo>
                  <a:pt x="15660" y="52940"/>
                </a:lnTo>
                <a:lnTo>
                  <a:pt x="15660" y="52950"/>
                </a:lnTo>
                <a:lnTo>
                  <a:pt x="15670" y="52950"/>
                </a:lnTo>
                <a:lnTo>
                  <a:pt x="15670" y="52960"/>
                </a:lnTo>
                <a:lnTo>
                  <a:pt x="15680" y="52960"/>
                </a:lnTo>
                <a:lnTo>
                  <a:pt x="15690" y="52960"/>
                </a:lnTo>
                <a:lnTo>
                  <a:pt x="15690" y="52970"/>
                </a:lnTo>
                <a:lnTo>
                  <a:pt x="15700" y="52970"/>
                </a:lnTo>
                <a:lnTo>
                  <a:pt x="15700" y="52980"/>
                </a:lnTo>
                <a:lnTo>
                  <a:pt x="15710" y="52980"/>
                </a:lnTo>
                <a:lnTo>
                  <a:pt x="15710" y="52990"/>
                </a:lnTo>
                <a:lnTo>
                  <a:pt x="15720" y="52990"/>
                </a:lnTo>
                <a:lnTo>
                  <a:pt x="15720" y="53000"/>
                </a:lnTo>
                <a:lnTo>
                  <a:pt x="15730" y="53000"/>
                </a:lnTo>
                <a:lnTo>
                  <a:pt x="15740" y="53000"/>
                </a:lnTo>
                <a:lnTo>
                  <a:pt x="15740" y="53010"/>
                </a:lnTo>
                <a:lnTo>
                  <a:pt x="15750" y="53010"/>
                </a:lnTo>
                <a:lnTo>
                  <a:pt x="15750" y="53020"/>
                </a:lnTo>
                <a:lnTo>
                  <a:pt x="15760" y="53020"/>
                </a:lnTo>
                <a:lnTo>
                  <a:pt x="15760" y="53030"/>
                </a:lnTo>
                <a:lnTo>
                  <a:pt x="15770" y="53030"/>
                </a:lnTo>
                <a:lnTo>
                  <a:pt x="15780" y="53030"/>
                </a:lnTo>
                <a:lnTo>
                  <a:pt x="15780" y="53040"/>
                </a:lnTo>
                <a:lnTo>
                  <a:pt x="15790" y="53040"/>
                </a:lnTo>
                <a:lnTo>
                  <a:pt x="15790" y="53030"/>
                </a:lnTo>
                <a:lnTo>
                  <a:pt x="15800" y="53030"/>
                </a:lnTo>
                <a:lnTo>
                  <a:pt x="15810" y="53030"/>
                </a:lnTo>
                <a:lnTo>
                  <a:pt x="15810" y="53040"/>
                </a:lnTo>
                <a:lnTo>
                  <a:pt x="15820" y="53040"/>
                </a:lnTo>
                <a:lnTo>
                  <a:pt x="15830" y="53040"/>
                </a:lnTo>
                <a:lnTo>
                  <a:pt x="15830" y="53050"/>
                </a:lnTo>
                <a:lnTo>
                  <a:pt x="15840" y="53050"/>
                </a:lnTo>
                <a:lnTo>
                  <a:pt x="15860" y="53050"/>
                </a:lnTo>
                <a:lnTo>
                  <a:pt x="15860" y="53060"/>
                </a:lnTo>
                <a:lnTo>
                  <a:pt x="15870" y="53060"/>
                </a:lnTo>
                <a:lnTo>
                  <a:pt x="15880" y="53060"/>
                </a:lnTo>
                <a:lnTo>
                  <a:pt x="15890" y="53060"/>
                </a:lnTo>
                <a:lnTo>
                  <a:pt x="15890" y="53070"/>
                </a:lnTo>
                <a:lnTo>
                  <a:pt x="15900" y="53070"/>
                </a:lnTo>
                <a:lnTo>
                  <a:pt x="15910" y="53070"/>
                </a:lnTo>
                <a:lnTo>
                  <a:pt x="15910" y="53080"/>
                </a:lnTo>
                <a:lnTo>
                  <a:pt x="15920" y="53080"/>
                </a:lnTo>
                <a:lnTo>
                  <a:pt x="15930" y="53080"/>
                </a:lnTo>
                <a:lnTo>
                  <a:pt x="15930" y="53090"/>
                </a:lnTo>
                <a:lnTo>
                  <a:pt x="15940" y="53090"/>
                </a:lnTo>
                <a:lnTo>
                  <a:pt x="15950" y="53090"/>
                </a:lnTo>
                <a:lnTo>
                  <a:pt x="15950" y="53100"/>
                </a:lnTo>
                <a:lnTo>
                  <a:pt x="15960" y="53100"/>
                </a:lnTo>
                <a:lnTo>
                  <a:pt x="15970" y="53100"/>
                </a:lnTo>
                <a:lnTo>
                  <a:pt x="15970" y="53110"/>
                </a:lnTo>
                <a:lnTo>
                  <a:pt x="15970" y="53120"/>
                </a:lnTo>
                <a:lnTo>
                  <a:pt x="15980" y="53120"/>
                </a:lnTo>
                <a:lnTo>
                  <a:pt x="15990" y="53120"/>
                </a:lnTo>
                <a:lnTo>
                  <a:pt x="15990" y="53130"/>
                </a:lnTo>
                <a:lnTo>
                  <a:pt x="16000" y="53130"/>
                </a:lnTo>
                <a:lnTo>
                  <a:pt x="16020" y="53130"/>
                </a:lnTo>
                <a:lnTo>
                  <a:pt x="16020" y="53140"/>
                </a:lnTo>
                <a:lnTo>
                  <a:pt x="16030" y="53140"/>
                </a:lnTo>
                <a:lnTo>
                  <a:pt x="16030" y="53150"/>
                </a:lnTo>
                <a:lnTo>
                  <a:pt x="16020" y="53150"/>
                </a:lnTo>
                <a:lnTo>
                  <a:pt x="16010" y="53150"/>
                </a:lnTo>
                <a:lnTo>
                  <a:pt x="16010" y="53160"/>
                </a:lnTo>
                <a:lnTo>
                  <a:pt x="15970" y="53160"/>
                </a:lnTo>
                <a:lnTo>
                  <a:pt x="15970" y="53150"/>
                </a:lnTo>
                <a:lnTo>
                  <a:pt x="15910" y="53150"/>
                </a:lnTo>
                <a:lnTo>
                  <a:pt x="15890" y="53150"/>
                </a:lnTo>
                <a:lnTo>
                  <a:pt x="15890" y="53140"/>
                </a:lnTo>
                <a:lnTo>
                  <a:pt x="15890" y="53130"/>
                </a:lnTo>
                <a:lnTo>
                  <a:pt x="15880" y="53130"/>
                </a:lnTo>
                <a:lnTo>
                  <a:pt x="15880" y="53120"/>
                </a:lnTo>
                <a:lnTo>
                  <a:pt x="15860" y="53120"/>
                </a:lnTo>
                <a:lnTo>
                  <a:pt x="15850" y="53120"/>
                </a:lnTo>
                <a:lnTo>
                  <a:pt x="15840" y="53120"/>
                </a:lnTo>
                <a:lnTo>
                  <a:pt x="15840" y="53110"/>
                </a:lnTo>
                <a:lnTo>
                  <a:pt x="15830" y="53110"/>
                </a:lnTo>
                <a:lnTo>
                  <a:pt x="15830" y="53120"/>
                </a:lnTo>
                <a:lnTo>
                  <a:pt x="15800" y="53120"/>
                </a:lnTo>
                <a:lnTo>
                  <a:pt x="15800" y="53110"/>
                </a:lnTo>
                <a:lnTo>
                  <a:pt x="15790" y="53110"/>
                </a:lnTo>
                <a:lnTo>
                  <a:pt x="15790" y="53100"/>
                </a:lnTo>
                <a:lnTo>
                  <a:pt x="15770" y="53100"/>
                </a:lnTo>
                <a:lnTo>
                  <a:pt x="15760" y="53100"/>
                </a:lnTo>
                <a:lnTo>
                  <a:pt x="15760" y="53090"/>
                </a:lnTo>
                <a:lnTo>
                  <a:pt x="15760" y="53080"/>
                </a:lnTo>
                <a:lnTo>
                  <a:pt x="15760" y="53070"/>
                </a:lnTo>
                <a:lnTo>
                  <a:pt x="15760" y="53060"/>
                </a:lnTo>
                <a:lnTo>
                  <a:pt x="15750" y="53060"/>
                </a:lnTo>
                <a:lnTo>
                  <a:pt x="15740" y="53060"/>
                </a:lnTo>
                <a:lnTo>
                  <a:pt x="15730" y="53060"/>
                </a:lnTo>
                <a:lnTo>
                  <a:pt x="15720" y="53060"/>
                </a:lnTo>
                <a:lnTo>
                  <a:pt x="15720" y="53050"/>
                </a:lnTo>
                <a:lnTo>
                  <a:pt x="15710" y="53050"/>
                </a:lnTo>
                <a:lnTo>
                  <a:pt x="15700" y="53050"/>
                </a:lnTo>
                <a:lnTo>
                  <a:pt x="15700" y="53040"/>
                </a:lnTo>
                <a:lnTo>
                  <a:pt x="15690" y="53040"/>
                </a:lnTo>
                <a:lnTo>
                  <a:pt x="15690" y="53030"/>
                </a:lnTo>
                <a:lnTo>
                  <a:pt x="15680" y="53030"/>
                </a:lnTo>
                <a:lnTo>
                  <a:pt x="15670" y="53030"/>
                </a:lnTo>
                <a:lnTo>
                  <a:pt x="15670" y="53020"/>
                </a:lnTo>
                <a:lnTo>
                  <a:pt x="15660" y="53020"/>
                </a:lnTo>
                <a:lnTo>
                  <a:pt x="15660" y="53010"/>
                </a:lnTo>
                <a:lnTo>
                  <a:pt x="15650" y="53010"/>
                </a:lnTo>
                <a:lnTo>
                  <a:pt x="15650" y="53000"/>
                </a:lnTo>
                <a:lnTo>
                  <a:pt x="15640" y="53000"/>
                </a:lnTo>
                <a:lnTo>
                  <a:pt x="15640" y="52990"/>
                </a:lnTo>
                <a:lnTo>
                  <a:pt x="15640" y="52980"/>
                </a:lnTo>
                <a:lnTo>
                  <a:pt x="15630" y="52980"/>
                </a:lnTo>
                <a:lnTo>
                  <a:pt x="15620" y="52980"/>
                </a:lnTo>
                <a:lnTo>
                  <a:pt x="15620" y="52970"/>
                </a:lnTo>
                <a:lnTo>
                  <a:pt x="15620" y="52960"/>
                </a:lnTo>
                <a:lnTo>
                  <a:pt x="15610" y="52960"/>
                </a:lnTo>
                <a:lnTo>
                  <a:pt x="15610" y="52950"/>
                </a:lnTo>
                <a:lnTo>
                  <a:pt x="15600" y="52950"/>
                </a:lnTo>
                <a:lnTo>
                  <a:pt x="15600" y="52940"/>
                </a:lnTo>
                <a:lnTo>
                  <a:pt x="15590" y="52940"/>
                </a:lnTo>
                <a:lnTo>
                  <a:pt x="15590" y="52930"/>
                </a:lnTo>
                <a:lnTo>
                  <a:pt x="15580" y="52930"/>
                </a:lnTo>
                <a:lnTo>
                  <a:pt x="15580" y="52920"/>
                </a:lnTo>
                <a:lnTo>
                  <a:pt x="15570" y="52920"/>
                </a:lnTo>
                <a:lnTo>
                  <a:pt x="15570" y="52910"/>
                </a:lnTo>
                <a:lnTo>
                  <a:pt x="15560" y="52910"/>
                </a:lnTo>
                <a:lnTo>
                  <a:pt x="15560" y="52900"/>
                </a:lnTo>
                <a:lnTo>
                  <a:pt x="15560" y="52890"/>
                </a:lnTo>
                <a:lnTo>
                  <a:pt x="15560" y="52880"/>
                </a:lnTo>
                <a:lnTo>
                  <a:pt x="15550" y="52880"/>
                </a:lnTo>
                <a:lnTo>
                  <a:pt x="15550" y="52860"/>
                </a:lnTo>
                <a:lnTo>
                  <a:pt x="15550" y="52850"/>
                </a:lnTo>
                <a:lnTo>
                  <a:pt x="15540" y="52850"/>
                </a:lnTo>
                <a:lnTo>
                  <a:pt x="15540" y="52840"/>
                </a:lnTo>
                <a:lnTo>
                  <a:pt x="15540" y="52830"/>
                </a:lnTo>
                <a:lnTo>
                  <a:pt x="15530" y="52830"/>
                </a:lnTo>
                <a:lnTo>
                  <a:pt x="15530" y="52810"/>
                </a:lnTo>
                <a:lnTo>
                  <a:pt x="15530" y="52800"/>
                </a:lnTo>
                <a:lnTo>
                  <a:pt x="15520" y="52800"/>
                </a:lnTo>
                <a:lnTo>
                  <a:pt x="15520" y="52790"/>
                </a:lnTo>
                <a:lnTo>
                  <a:pt x="15520" y="52780"/>
                </a:lnTo>
                <a:lnTo>
                  <a:pt x="15510" y="52780"/>
                </a:lnTo>
                <a:lnTo>
                  <a:pt x="15510" y="52770"/>
                </a:lnTo>
                <a:lnTo>
                  <a:pt x="15500" y="52770"/>
                </a:lnTo>
                <a:lnTo>
                  <a:pt x="15480" y="52770"/>
                </a:lnTo>
                <a:lnTo>
                  <a:pt x="15480" y="52760"/>
                </a:lnTo>
                <a:lnTo>
                  <a:pt x="15460" y="52760"/>
                </a:lnTo>
                <a:lnTo>
                  <a:pt x="15460" y="52740"/>
                </a:lnTo>
                <a:lnTo>
                  <a:pt x="15460" y="52710"/>
                </a:lnTo>
                <a:lnTo>
                  <a:pt x="15460" y="52680"/>
                </a:lnTo>
                <a:lnTo>
                  <a:pt x="15450" y="52680"/>
                </a:lnTo>
                <a:lnTo>
                  <a:pt x="15450" y="52670"/>
                </a:lnTo>
                <a:lnTo>
                  <a:pt x="15460" y="52670"/>
                </a:lnTo>
                <a:lnTo>
                  <a:pt x="15480" y="52670"/>
                </a:lnTo>
                <a:close/>
                <a:moveTo>
                  <a:pt x="14850" y="51880"/>
                </a:moveTo>
                <a:lnTo>
                  <a:pt x="14850" y="51890"/>
                </a:lnTo>
                <a:lnTo>
                  <a:pt x="14850" y="51900"/>
                </a:lnTo>
                <a:lnTo>
                  <a:pt x="14860" y="51900"/>
                </a:lnTo>
                <a:lnTo>
                  <a:pt x="14860" y="51910"/>
                </a:lnTo>
                <a:lnTo>
                  <a:pt x="14870" y="51910"/>
                </a:lnTo>
                <a:lnTo>
                  <a:pt x="14870" y="51920"/>
                </a:lnTo>
                <a:lnTo>
                  <a:pt x="14870" y="51930"/>
                </a:lnTo>
                <a:lnTo>
                  <a:pt x="14880" y="51930"/>
                </a:lnTo>
                <a:lnTo>
                  <a:pt x="14880" y="51940"/>
                </a:lnTo>
                <a:lnTo>
                  <a:pt x="14880" y="51950"/>
                </a:lnTo>
                <a:lnTo>
                  <a:pt x="14890" y="51950"/>
                </a:lnTo>
                <a:lnTo>
                  <a:pt x="14890" y="51960"/>
                </a:lnTo>
                <a:lnTo>
                  <a:pt x="14900" y="51960"/>
                </a:lnTo>
                <a:lnTo>
                  <a:pt x="14900" y="51980"/>
                </a:lnTo>
                <a:lnTo>
                  <a:pt x="14910" y="51980"/>
                </a:lnTo>
                <a:lnTo>
                  <a:pt x="14910" y="51990"/>
                </a:lnTo>
                <a:lnTo>
                  <a:pt x="14910" y="52000"/>
                </a:lnTo>
                <a:lnTo>
                  <a:pt x="14920" y="52000"/>
                </a:lnTo>
                <a:lnTo>
                  <a:pt x="14920" y="52010"/>
                </a:lnTo>
                <a:lnTo>
                  <a:pt x="14930" y="52010"/>
                </a:lnTo>
                <a:lnTo>
                  <a:pt x="14940" y="52010"/>
                </a:lnTo>
                <a:lnTo>
                  <a:pt x="14940" y="52020"/>
                </a:lnTo>
                <a:lnTo>
                  <a:pt x="14940" y="52030"/>
                </a:lnTo>
                <a:lnTo>
                  <a:pt x="14950" y="52030"/>
                </a:lnTo>
                <a:lnTo>
                  <a:pt x="14950" y="52060"/>
                </a:lnTo>
                <a:lnTo>
                  <a:pt x="14950" y="52070"/>
                </a:lnTo>
                <a:lnTo>
                  <a:pt x="14950" y="52080"/>
                </a:lnTo>
                <a:lnTo>
                  <a:pt x="14960" y="52080"/>
                </a:lnTo>
                <a:lnTo>
                  <a:pt x="14970" y="52080"/>
                </a:lnTo>
                <a:lnTo>
                  <a:pt x="14970" y="52090"/>
                </a:lnTo>
                <a:lnTo>
                  <a:pt x="14990" y="52090"/>
                </a:lnTo>
                <a:lnTo>
                  <a:pt x="14990" y="52110"/>
                </a:lnTo>
                <a:lnTo>
                  <a:pt x="14980" y="52110"/>
                </a:lnTo>
                <a:lnTo>
                  <a:pt x="14990" y="52110"/>
                </a:lnTo>
                <a:lnTo>
                  <a:pt x="14990" y="52120"/>
                </a:lnTo>
                <a:lnTo>
                  <a:pt x="15000" y="52120"/>
                </a:lnTo>
                <a:lnTo>
                  <a:pt x="15000" y="52130"/>
                </a:lnTo>
                <a:lnTo>
                  <a:pt x="15010" y="52130"/>
                </a:lnTo>
                <a:lnTo>
                  <a:pt x="15010" y="52140"/>
                </a:lnTo>
                <a:lnTo>
                  <a:pt x="15020" y="52140"/>
                </a:lnTo>
                <a:lnTo>
                  <a:pt x="15020" y="52150"/>
                </a:lnTo>
                <a:lnTo>
                  <a:pt x="15020" y="52160"/>
                </a:lnTo>
                <a:lnTo>
                  <a:pt x="15030" y="52160"/>
                </a:lnTo>
                <a:lnTo>
                  <a:pt x="15030" y="52170"/>
                </a:lnTo>
                <a:lnTo>
                  <a:pt x="15040" y="52170"/>
                </a:lnTo>
                <a:lnTo>
                  <a:pt x="15040" y="52180"/>
                </a:lnTo>
                <a:lnTo>
                  <a:pt x="15050" y="52180"/>
                </a:lnTo>
                <a:lnTo>
                  <a:pt x="15060" y="52180"/>
                </a:lnTo>
                <a:lnTo>
                  <a:pt x="15060" y="52190"/>
                </a:lnTo>
                <a:lnTo>
                  <a:pt x="15070" y="52190"/>
                </a:lnTo>
                <a:lnTo>
                  <a:pt x="15070" y="52200"/>
                </a:lnTo>
                <a:lnTo>
                  <a:pt x="15070" y="52210"/>
                </a:lnTo>
                <a:lnTo>
                  <a:pt x="15080" y="52210"/>
                </a:lnTo>
                <a:lnTo>
                  <a:pt x="15080" y="52220"/>
                </a:lnTo>
                <a:lnTo>
                  <a:pt x="15090" y="52220"/>
                </a:lnTo>
                <a:lnTo>
                  <a:pt x="15090" y="52230"/>
                </a:lnTo>
                <a:lnTo>
                  <a:pt x="15100" y="52230"/>
                </a:lnTo>
                <a:lnTo>
                  <a:pt x="15100" y="52240"/>
                </a:lnTo>
                <a:lnTo>
                  <a:pt x="15110" y="52240"/>
                </a:lnTo>
                <a:lnTo>
                  <a:pt x="15110" y="52250"/>
                </a:lnTo>
                <a:lnTo>
                  <a:pt x="15120" y="52250"/>
                </a:lnTo>
                <a:lnTo>
                  <a:pt x="15120" y="52260"/>
                </a:lnTo>
                <a:lnTo>
                  <a:pt x="15130" y="52260"/>
                </a:lnTo>
                <a:lnTo>
                  <a:pt x="15130" y="52270"/>
                </a:lnTo>
                <a:lnTo>
                  <a:pt x="15140" y="52270"/>
                </a:lnTo>
                <a:lnTo>
                  <a:pt x="15140" y="52280"/>
                </a:lnTo>
                <a:lnTo>
                  <a:pt x="15150" y="52280"/>
                </a:lnTo>
                <a:lnTo>
                  <a:pt x="15150" y="52290"/>
                </a:lnTo>
                <a:lnTo>
                  <a:pt x="15160" y="52290"/>
                </a:lnTo>
                <a:lnTo>
                  <a:pt x="15160" y="52300"/>
                </a:lnTo>
                <a:lnTo>
                  <a:pt x="15170" y="52300"/>
                </a:lnTo>
                <a:lnTo>
                  <a:pt x="15170" y="52310"/>
                </a:lnTo>
                <a:lnTo>
                  <a:pt x="15170" y="52320"/>
                </a:lnTo>
                <a:lnTo>
                  <a:pt x="15170" y="52330"/>
                </a:lnTo>
                <a:lnTo>
                  <a:pt x="15180" y="52330"/>
                </a:lnTo>
                <a:lnTo>
                  <a:pt x="15180" y="52340"/>
                </a:lnTo>
                <a:lnTo>
                  <a:pt x="15190" y="52340"/>
                </a:lnTo>
                <a:lnTo>
                  <a:pt x="15200" y="52340"/>
                </a:lnTo>
                <a:lnTo>
                  <a:pt x="15200" y="52350"/>
                </a:lnTo>
                <a:lnTo>
                  <a:pt x="15200" y="52360"/>
                </a:lnTo>
                <a:lnTo>
                  <a:pt x="15200" y="52370"/>
                </a:lnTo>
                <a:lnTo>
                  <a:pt x="15210" y="52370"/>
                </a:lnTo>
                <a:lnTo>
                  <a:pt x="15210" y="52380"/>
                </a:lnTo>
                <a:lnTo>
                  <a:pt x="15230" y="52380"/>
                </a:lnTo>
                <a:lnTo>
                  <a:pt x="15240" y="52380"/>
                </a:lnTo>
                <a:lnTo>
                  <a:pt x="15240" y="52390"/>
                </a:lnTo>
                <a:lnTo>
                  <a:pt x="15250" y="52390"/>
                </a:lnTo>
                <a:lnTo>
                  <a:pt x="15250" y="52400"/>
                </a:lnTo>
                <a:lnTo>
                  <a:pt x="15260" y="52400"/>
                </a:lnTo>
                <a:lnTo>
                  <a:pt x="15260" y="52410"/>
                </a:lnTo>
                <a:lnTo>
                  <a:pt x="15270" y="52410"/>
                </a:lnTo>
                <a:lnTo>
                  <a:pt x="15270" y="52420"/>
                </a:lnTo>
                <a:lnTo>
                  <a:pt x="15270" y="52430"/>
                </a:lnTo>
                <a:lnTo>
                  <a:pt x="15280" y="52430"/>
                </a:lnTo>
                <a:lnTo>
                  <a:pt x="15280" y="52440"/>
                </a:lnTo>
                <a:lnTo>
                  <a:pt x="15290" y="52440"/>
                </a:lnTo>
                <a:lnTo>
                  <a:pt x="15290" y="52450"/>
                </a:lnTo>
                <a:lnTo>
                  <a:pt x="15300" y="52450"/>
                </a:lnTo>
                <a:lnTo>
                  <a:pt x="15300" y="52460"/>
                </a:lnTo>
                <a:lnTo>
                  <a:pt x="15310" y="52460"/>
                </a:lnTo>
                <a:lnTo>
                  <a:pt x="15310" y="52480"/>
                </a:lnTo>
                <a:lnTo>
                  <a:pt x="15320" y="52480"/>
                </a:lnTo>
                <a:lnTo>
                  <a:pt x="15320" y="52490"/>
                </a:lnTo>
                <a:lnTo>
                  <a:pt x="15330" y="52490"/>
                </a:lnTo>
                <a:lnTo>
                  <a:pt x="15340" y="52490"/>
                </a:lnTo>
                <a:lnTo>
                  <a:pt x="15340" y="52500"/>
                </a:lnTo>
                <a:lnTo>
                  <a:pt x="15340" y="52510"/>
                </a:lnTo>
                <a:lnTo>
                  <a:pt x="15350" y="52510"/>
                </a:lnTo>
                <a:lnTo>
                  <a:pt x="15350" y="52520"/>
                </a:lnTo>
                <a:lnTo>
                  <a:pt x="15350" y="52530"/>
                </a:lnTo>
                <a:lnTo>
                  <a:pt x="15360" y="52530"/>
                </a:lnTo>
                <a:lnTo>
                  <a:pt x="15360" y="52540"/>
                </a:lnTo>
                <a:lnTo>
                  <a:pt x="15370" y="52540"/>
                </a:lnTo>
                <a:lnTo>
                  <a:pt x="15370" y="52550"/>
                </a:lnTo>
                <a:lnTo>
                  <a:pt x="15380" y="52550"/>
                </a:lnTo>
                <a:lnTo>
                  <a:pt x="15390" y="52550"/>
                </a:lnTo>
                <a:lnTo>
                  <a:pt x="15390" y="52560"/>
                </a:lnTo>
                <a:lnTo>
                  <a:pt x="15390" y="52570"/>
                </a:lnTo>
                <a:lnTo>
                  <a:pt x="15400" y="52570"/>
                </a:lnTo>
                <a:lnTo>
                  <a:pt x="15400" y="52580"/>
                </a:lnTo>
                <a:lnTo>
                  <a:pt x="15400" y="52590"/>
                </a:lnTo>
                <a:lnTo>
                  <a:pt x="15410" y="52590"/>
                </a:lnTo>
                <a:lnTo>
                  <a:pt x="15420" y="52590"/>
                </a:lnTo>
                <a:lnTo>
                  <a:pt x="15430" y="52590"/>
                </a:lnTo>
                <a:lnTo>
                  <a:pt x="15430" y="52600"/>
                </a:lnTo>
                <a:lnTo>
                  <a:pt x="15440" y="52600"/>
                </a:lnTo>
                <a:lnTo>
                  <a:pt x="15440" y="52610"/>
                </a:lnTo>
                <a:lnTo>
                  <a:pt x="15450" y="52610"/>
                </a:lnTo>
                <a:lnTo>
                  <a:pt x="15450" y="52620"/>
                </a:lnTo>
                <a:lnTo>
                  <a:pt x="15450" y="52630"/>
                </a:lnTo>
                <a:lnTo>
                  <a:pt x="15460" y="52630"/>
                </a:lnTo>
                <a:lnTo>
                  <a:pt x="15460" y="52640"/>
                </a:lnTo>
                <a:lnTo>
                  <a:pt x="15460" y="52660"/>
                </a:lnTo>
                <a:lnTo>
                  <a:pt x="15450" y="52660"/>
                </a:lnTo>
                <a:lnTo>
                  <a:pt x="15450" y="52670"/>
                </a:lnTo>
                <a:lnTo>
                  <a:pt x="15440" y="52670"/>
                </a:lnTo>
                <a:lnTo>
                  <a:pt x="15440" y="52660"/>
                </a:lnTo>
                <a:lnTo>
                  <a:pt x="15430" y="52660"/>
                </a:lnTo>
                <a:lnTo>
                  <a:pt x="15430" y="52640"/>
                </a:lnTo>
                <a:lnTo>
                  <a:pt x="15420" y="52640"/>
                </a:lnTo>
                <a:lnTo>
                  <a:pt x="15420" y="52630"/>
                </a:lnTo>
                <a:lnTo>
                  <a:pt x="15410" y="52630"/>
                </a:lnTo>
                <a:lnTo>
                  <a:pt x="15410" y="52620"/>
                </a:lnTo>
                <a:lnTo>
                  <a:pt x="15410" y="52610"/>
                </a:lnTo>
                <a:lnTo>
                  <a:pt x="15390" y="52610"/>
                </a:lnTo>
                <a:lnTo>
                  <a:pt x="15390" y="52600"/>
                </a:lnTo>
                <a:lnTo>
                  <a:pt x="15380" y="52600"/>
                </a:lnTo>
                <a:lnTo>
                  <a:pt x="15380" y="52590"/>
                </a:lnTo>
                <a:lnTo>
                  <a:pt x="15370" y="52590"/>
                </a:lnTo>
                <a:lnTo>
                  <a:pt x="15370" y="52580"/>
                </a:lnTo>
                <a:lnTo>
                  <a:pt x="15370" y="52570"/>
                </a:lnTo>
                <a:lnTo>
                  <a:pt x="15360" y="52570"/>
                </a:lnTo>
                <a:lnTo>
                  <a:pt x="15360" y="52560"/>
                </a:lnTo>
                <a:lnTo>
                  <a:pt x="15350" y="52560"/>
                </a:lnTo>
                <a:lnTo>
                  <a:pt x="15350" y="52550"/>
                </a:lnTo>
                <a:lnTo>
                  <a:pt x="15340" y="52550"/>
                </a:lnTo>
                <a:lnTo>
                  <a:pt x="15330" y="52550"/>
                </a:lnTo>
                <a:lnTo>
                  <a:pt x="15330" y="52540"/>
                </a:lnTo>
                <a:lnTo>
                  <a:pt x="15320" y="52540"/>
                </a:lnTo>
                <a:lnTo>
                  <a:pt x="15320" y="52530"/>
                </a:lnTo>
                <a:lnTo>
                  <a:pt x="15320" y="52520"/>
                </a:lnTo>
                <a:lnTo>
                  <a:pt x="15320" y="52510"/>
                </a:lnTo>
                <a:lnTo>
                  <a:pt x="15310" y="52510"/>
                </a:lnTo>
                <a:lnTo>
                  <a:pt x="15310" y="52500"/>
                </a:lnTo>
                <a:lnTo>
                  <a:pt x="15290" y="52500"/>
                </a:lnTo>
                <a:lnTo>
                  <a:pt x="15290" y="52490"/>
                </a:lnTo>
                <a:lnTo>
                  <a:pt x="15280" y="52490"/>
                </a:lnTo>
                <a:lnTo>
                  <a:pt x="15280" y="52480"/>
                </a:lnTo>
                <a:lnTo>
                  <a:pt x="15280" y="52470"/>
                </a:lnTo>
                <a:lnTo>
                  <a:pt x="15270" y="52470"/>
                </a:lnTo>
                <a:lnTo>
                  <a:pt x="15270" y="52460"/>
                </a:lnTo>
                <a:lnTo>
                  <a:pt x="15260" y="52460"/>
                </a:lnTo>
                <a:lnTo>
                  <a:pt x="15260" y="52450"/>
                </a:lnTo>
                <a:lnTo>
                  <a:pt x="15250" y="52450"/>
                </a:lnTo>
                <a:lnTo>
                  <a:pt x="15250" y="52440"/>
                </a:lnTo>
                <a:lnTo>
                  <a:pt x="15250" y="52430"/>
                </a:lnTo>
                <a:lnTo>
                  <a:pt x="15240" y="52430"/>
                </a:lnTo>
                <a:lnTo>
                  <a:pt x="15240" y="52420"/>
                </a:lnTo>
                <a:lnTo>
                  <a:pt x="15230" y="52420"/>
                </a:lnTo>
                <a:lnTo>
                  <a:pt x="15220" y="52420"/>
                </a:lnTo>
                <a:lnTo>
                  <a:pt x="15220" y="52410"/>
                </a:lnTo>
                <a:lnTo>
                  <a:pt x="15210" y="52410"/>
                </a:lnTo>
                <a:lnTo>
                  <a:pt x="15210" y="52400"/>
                </a:lnTo>
                <a:lnTo>
                  <a:pt x="15200" y="52400"/>
                </a:lnTo>
                <a:lnTo>
                  <a:pt x="15190" y="52400"/>
                </a:lnTo>
                <a:lnTo>
                  <a:pt x="15180" y="52400"/>
                </a:lnTo>
                <a:lnTo>
                  <a:pt x="15180" y="52390"/>
                </a:lnTo>
                <a:lnTo>
                  <a:pt x="15170" y="52390"/>
                </a:lnTo>
                <a:lnTo>
                  <a:pt x="15170" y="52380"/>
                </a:lnTo>
                <a:lnTo>
                  <a:pt x="15160" y="52380"/>
                </a:lnTo>
                <a:lnTo>
                  <a:pt x="15160" y="52370"/>
                </a:lnTo>
                <a:lnTo>
                  <a:pt x="15160" y="52360"/>
                </a:lnTo>
                <a:lnTo>
                  <a:pt x="15150" y="52360"/>
                </a:lnTo>
                <a:lnTo>
                  <a:pt x="15150" y="52350"/>
                </a:lnTo>
                <a:lnTo>
                  <a:pt x="15150" y="52330"/>
                </a:lnTo>
                <a:lnTo>
                  <a:pt x="15140" y="52330"/>
                </a:lnTo>
                <a:lnTo>
                  <a:pt x="15140" y="52320"/>
                </a:lnTo>
                <a:lnTo>
                  <a:pt x="15130" y="52320"/>
                </a:lnTo>
                <a:lnTo>
                  <a:pt x="15130" y="52310"/>
                </a:lnTo>
                <a:lnTo>
                  <a:pt x="15120" y="52310"/>
                </a:lnTo>
                <a:lnTo>
                  <a:pt x="15110" y="52310"/>
                </a:lnTo>
                <a:lnTo>
                  <a:pt x="15110" y="52300"/>
                </a:lnTo>
                <a:lnTo>
                  <a:pt x="15100" y="52300"/>
                </a:lnTo>
                <a:lnTo>
                  <a:pt x="15100" y="52290"/>
                </a:lnTo>
                <a:lnTo>
                  <a:pt x="15090" y="52290"/>
                </a:lnTo>
                <a:lnTo>
                  <a:pt x="15090" y="52280"/>
                </a:lnTo>
                <a:lnTo>
                  <a:pt x="15080" y="52280"/>
                </a:lnTo>
                <a:lnTo>
                  <a:pt x="15080" y="52270"/>
                </a:lnTo>
                <a:lnTo>
                  <a:pt x="15080" y="52260"/>
                </a:lnTo>
                <a:lnTo>
                  <a:pt x="15070" y="52260"/>
                </a:lnTo>
                <a:lnTo>
                  <a:pt x="15070" y="52240"/>
                </a:lnTo>
                <a:lnTo>
                  <a:pt x="15060" y="52240"/>
                </a:lnTo>
                <a:lnTo>
                  <a:pt x="15060" y="52230"/>
                </a:lnTo>
                <a:lnTo>
                  <a:pt x="15050" y="52230"/>
                </a:lnTo>
                <a:lnTo>
                  <a:pt x="15050" y="52220"/>
                </a:lnTo>
                <a:lnTo>
                  <a:pt x="15030" y="52220"/>
                </a:lnTo>
                <a:lnTo>
                  <a:pt x="15030" y="52210"/>
                </a:lnTo>
                <a:lnTo>
                  <a:pt x="15030" y="52200"/>
                </a:lnTo>
                <a:lnTo>
                  <a:pt x="15020" y="52200"/>
                </a:lnTo>
                <a:lnTo>
                  <a:pt x="15020" y="52190"/>
                </a:lnTo>
                <a:lnTo>
                  <a:pt x="15010" y="52190"/>
                </a:lnTo>
                <a:lnTo>
                  <a:pt x="15010" y="52180"/>
                </a:lnTo>
                <a:lnTo>
                  <a:pt x="15000" y="52180"/>
                </a:lnTo>
                <a:lnTo>
                  <a:pt x="15000" y="52170"/>
                </a:lnTo>
                <a:lnTo>
                  <a:pt x="14990" y="52170"/>
                </a:lnTo>
                <a:lnTo>
                  <a:pt x="14990" y="52160"/>
                </a:lnTo>
                <a:lnTo>
                  <a:pt x="14980" y="52160"/>
                </a:lnTo>
                <a:lnTo>
                  <a:pt x="14980" y="52150"/>
                </a:lnTo>
                <a:lnTo>
                  <a:pt x="14980" y="52140"/>
                </a:lnTo>
                <a:lnTo>
                  <a:pt x="14970" y="52140"/>
                </a:lnTo>
                <a:lnTo>
                  <a:pt x="14970" y="52130"/>
                </a:lnTo>
                <a:lnTo>
                  <a:pt x="14970" y="52120"/>
                </a:lnTo>
                <a:lnTo>
                  <a:pt x="14960" y="52120"/>
                </a:lnTo>
                <a:lnTo>
                  <a:pt x="14950" y="52120"/>
                </a:lnTo>
                <a:lnTo>
                  <a:pt x="14950" y="52110"/>
                </a:lnTo>
                <a:lnTo>
                  <a:pt x="14940" y="52110"/>
                </a:lnTo>
                <a:lnTo>
                  <a:pt x="14930" y="52110"/>
                </a:lnTo>
                <a:lnTo>
                  <a:pt x="14930" y="52080"/>
                </a:lnTo>
                <a:lnTo>
                  <a:pt x="14920" y="52080"/>
                </a:lnTo>
                <a:lnTo>
                  <a:pt x="14910" y="52080"/>
                </a:lnTo>
                <a:lnTo>
                  <a:pt x="14910" y="52070"/>
                </a:lnTo>
                <a:lnTo>
                  <a:pt x="14900" y="52070"/>
                </a:lnTo>
                <a:lnTo>
                  <a:pt x="14900" y="52060"/>
                </a:lnTo>
                <a:lnTo>
                  <a:pt x="14900" y="52050"/>
                </a:lnTo>
                <a:lnTo>
                  <a:pt x="14890" y="52050"/>
                </a:lnTo>
                <a:lnTo>
                  <a:pt x="14890" y="52040"/>
                </a:lnTo>
                <a:lnTo>
                  <a:pt x="14880" y="52040"/>
                </a:lnTo>
                <a:lnTo>
                  <a:pt x="14880" y="52030"/>
                </a:lnTo>
                <a:lnTo>
                  <a:pt x="14870" y="52030"/>
                </a:lnTo>
                <a:lnTo>
                  <a:pt x="14870" y="52020"/>
                </a:lnTo>
                <a:lnTo>
                  <a:pt x="14860" y="52020"/>
                </a:lnTo>
                <a:lnTo>
                  <a:pt x="14860" y="52010"/>
                </a:lnTo>
                <a:lnTo>
                  <a:pt x="14860" y="51990"/>
                </a:lnTo>
                <a:lnTo>
                  <a:pt x="14860" y="51980"/>
                </a:lnTo>
                <a:lnTo>
                  <a:pt x="14870" y="51980"/>
                </a:lnTo>
                <a:lnTo>
                  <a:pt x="14870" y="51960"/>
                </a:lnTo>
                <a:lnTo>
                  <a:pt x="14870" y="51950"/>
                </a:lnTo>
                <a:lnTo>
                  <a:pt x="14860" y="51950"/>
                </a:lnTo>
                <a:lnTo>
                  <a:pt x="14860" y="51940"/>
                </a:lnTo>
                <a:lnTo>
                  <a:pt x="14850" y="51940"/>
                </a:lnTo>
                <a:lnTo>
                  <a:pt x="14850" y="51930"/>
                </a:lnTo>
                <a:lnTo>
                  <a:pt x="14840" y="51930"/>
                </a:lnTo>
                <a:lnTo>
                  <a:pt x="14840" y="51910"/>
                </a:lnTo>
                <a:lnTo>
                  <a:pt x="14830" y="51910"/>
                </a:lnTo>
                <a:lnTo>
                  <a:pt x="14830" y="51880"/>
                </a:lnTo>
                <a:lnTo>
                  <a:pt x="14850" y="51880"/>
                </a:lnTo>
                <a:close/>
                <a:moveTo>
                  <a:pt x="14800" y="51830"/>
                </a:moveTo>
                <a:lnTo>
                  <a:pt x="14810" y="51830"/>
                </a:lnTo>
                <a:lnTo>
                  <a:pt x="14810" y="51840"/>
                </a:lnTo>
                <a:lnTo>
                  <a:pt x="14810" y="51850"/>
                </a:lnTo>
                <a:lnTo>
                  <a:pt x="14820" y="51850"/>
                </a:lnTo>
                <a:lnTo>
                  <a:pt x="14820" y="51860"/>
                </a:lnTo>
                <a:lnTo>
                  <a:pt x="14830" y="51860"/>
                </a:lnTo>
                <a:lnTo>
                  <a:pt x="14830" y="51870"/>
                </a:lnTo>
                <a:lnTo>
                  <a:pt x="14830" y="51880"/>
                </a:lnTo>
                <a:lnTo>
                  <a:pt x="14810" y="51880"/>
                </a:lnTo>
                <a:lnTo>
                  <a:pt x="14810" y="51870"/>
                </a:lnTo>
                <a:lnTo>
                  <a:pt x="14800" y="51870"/>
                </a:lnTo>
                <a:lnTo>
                  <a:pt x="14800" y="51860"/>
                </a:lnTo>
                <a:lnTo>
                  <a:pt x="14800" y="51850"/>
                </a:lnTo>
                <a:lnTo>
                  <a:pt x="14790" y="51850"/>
                </a:lnTo>
                <a:lnTo>
                  <a:pt x="14790" y="51840"/>
                </a:lnTo>
                <a:lnTo>
                  <a:pt x="14790" y="51830"/>
                </a:lnTo>
                <a:lnTo>
                  <a:pt x="14800" y="51830"/>
                </a:lnTo>
                <a:close/>
                <a:moveTo>
                  <a:pt x="14730" y="51740"/>
                </a:moveTo>
                <a:lnTo>
                  <a:pt x="14730" y="51750"/>
                </a:lnTo>
                <a:lnTo>
                  <a:pt x="14740" y="51750"/>
                </a:lnTo>
                <a:lnTo>
                  <a:pt x="14740" y="51760"/>
                </a:lnTo>
                <a:lnTo>
                  <a:pt x="14750" y="51760"/>
                </a:lnTo>
                <a:lnTo>
                  <a:pt x="14750" y="51770"/>
                </a:lnTo>
                <a:lnTo>
                  <a:pt x="14760" y="51770"/>
                </a:lnTo>
                <a:lnTo>
                  <a:pt x="14760" y="51780"/>
                </a:lnTo>
                <a:lnTo>
                  <a:pt x="14770" y="51780"/>
                </a:lnTo>
                <a:lnTo>
                  <a:pt x="14770" y="51790"/>
                </a:lnTo>
                <a:lnTo>
                  <a:pt x="14770" y="51800"/>
                </a:lnTo>
                <a:lnTo>
                  <a:pt x="14780" y="51800"/>
                </a:lnTo>
                <a:lnTo>
                  <a:pt x="14780" y="51810"/>
                </a:lnTo>
                <a:lnTo>
                  <a:pt x="14780" y="51820"/>
                </a:lnTo>
                <a:lnTo>
                  <a:pt x="14790" y="51820"/>
                </a:lnTo>
                <a:lnTo>
                  <a:pt x="14770" y="51820"/>
                </a:lnTo>
                <a:lnTo>
                  <a:pt x="14770" y="51810"/>
                </a:lnTo>
                <a:lnTo>
                  <a:pt x="14760" y="51810"/>
                </a:lnTo>
                <a:lnTo>
                  <a:pt x="14760" y="51800"/>
                </a:lnTo>
                <a:lnTo>
                  <a:pt x="14750" y="51800"/>
                </a:lnTo>
                <a:lnTo>
                  <a:pt x="14750" y="51790"/>
                </a:lnTo>
                <a:lnTo>
                  <a:pt x="14740" y="51790"/>
                </a:lnTo>
                <a:lnTo>
                  <a:pt x="14740" y="51780"/>
                </a:lnTo>
                <a:lnTo>
                  <a:pt x="14730" y="51780"/>
                </a:lnTo>
                <a:lnTo>
                  <a:pt x="14730" y="51770"/>
                </a:lnTo>
                <a:lnTo>
                  <a:pt x="14730" y="51760"/>
                </a:lnTo>
                <a:lnTo>
                  <a:pt x="14720" y="51760"/>
                </a:lnTo>
                <a:lnTo>
                  <a:pt x="14720" y="51750"/>
                </a:lnTo>
                <a:lnTo>
                  <a:pt x="14720" y="51740"/>
                </a:lnTo>
                <a:lnTo>
                  <a:pt x="14730" y="51740"/>
                </a:lnTo>
                <a:close/>
                <a:moveTo>
                  <a:pt x="13930" y="50490"/>
                </a:moveTo>
                <a:lnTo>
                  <a:pt x="13940" y="50490"/>
                </a:lnTo>
                <a:lnTo>
                  <a:pt x="13940" y="50500"/>
                </a:lnTo>
                <a:lnTo>
                  <a:pt x="13940" y="50510"/>
                </a:lnTo>
                <a:lnTo>
                  <a:pt x="13950" y="50510"/>
                </a:lnTo>
                <a:lnTo>
                  <a:pt x="13950" y="50520"/>
                </a:lnTo>
                <a:lnTo>
                  <a:pt x="13960" y="50520"/>
                </a:lnTo>
                <a:lnTo>
                  <a:pt x="13960" y="50530"/>
                </a:lnTo>
                <a:lnTo>
                  <a:pt x="13970" y="50530"/>
                </a:lnTo>
                <a:lnTo>
                  <a:pt x="13970" y="50540"/>
                </a:lnTo>
                <a:lnTo>
                  <a:pt x="13980" y="50540"/>
                </a:lnTo>
                <a:lnTo>
                  <a:pt x="13980" y="50550"/>
                </a:lnTo>
                <a:lnTo>
                  <a:pt x="13980" y="50560"/>
                </a:lnTo>
                <a:lnTo>
                  <a:pt x="13990" y="50560"/>
                </a:lnTo>
                <a:lnTo>
                  <a:pt x="13990" y="50570"/>
                </a:lnTo>
                <a:lnTo>
                  <a:pt x="14000" y="50570"/>
                </a:lnTo>
                <a:lnTo>
                  <a:pt x="14000" y="50580"/>
                </a:lnTo>
                <a:lnTo>
                  <a:pt x="14010" y="50580"/>
                </a:lnTo>
                <a:lnTo>
                  <a:pt x="14010" y="50590"/>
                </a:lnTo>
                <a:lnTo>
                  <a:pt x="14020" y="50590"/>
                </a:lnTo>
                <a:lnTo>
                  <a:pt x="14020" y="50600"/>
                </a:lnTo>
                <a:lnTo>
                  <a:pt x="14030" y="50600"/>
                </a:lnTo>
                <a:lnTo>
                  <a:pt x="14030" y="50610"/>
                </a:lnTo>
                <a:lnTo>
                  <a:pt x="14040" y="50610"/>
                </a:lnTo>
                <a:lnTo>
                  <a:pt x="14040" y="50620"/>
                </a:lnTo>
                <a:lnTo>
                  <a:pt x="14050" y="50620"/>
                </a:lnTo>
                <a:lnTo>
                  <a:pt x="14050" y="50630"/>
                </a:lnTo>
                <a:lnTo>
                  <a:pt x="14050" y="50640"/>
                </a:lnTo>
                <a:lnTo>
                  <a:pt x="14050" y="50630"/>
                </a:lnTo>
                <a:lnTo>
                  <a:pt x="14040" y="50630"/>
                </a:lnTo>
                <a:lnTo>
                  <a:pt x="14020" y="50630"/>
                </a:lnTo>
                <a:lnTo>
                  <a:pt x="14010" y="50630"/>
                </a:lnTo>
                <a:lnTo>
                  <a:pt x="14010" y="50620"/>
                </a:lnTo>
                <a:lnTo>
                  <a:pt x="14010" y="50600"/>
                </a:lnTo>
                <a:lnTo>
                  <a:pt x="14000" y="50600"/>
                </a:lnTo>
                <a:lnTo>
                  <a:pt x="14000" y="50590"/>
                </a:lnTo>
                <a:lnTo>
                  <a:pt x="13990" y="50590"/>
                </a:lnTo>
                <a:lnTo>
                  <a:pt x="13980" y="50590"/>
                </a:lnTo>
                <a:lnTo>
                  <a:pt x="13980" y="50580"/>
                </a:lnTo>
                <a:lnTo>
                  <a:pt x="13980" y="50570"/>
                </a:lnTo>
                <a:lnTo>
                  <a:pt x="13970" y="50570"/>
                </a:lnTo>
                <a:lnTo>
                  <a:pt x="13970" y="50560"/>
                </a:lnTo>
                <a:lnTo>
                  <a:pt x="13960" y="50560"/>
                </a:lnTo>
                <a:lnTo>
                  <a:pt x="13960" y="50550"/>
                </a:lnTo>
                <a:lnTo>
                  <a:pt x="13960" y="50540"/>
                </a:lnTo>
                <a:lnTo>
                  <a:pt x="13950" y="50540"/>
                </a:lnTo>
                <a:lnTo>
                  <a:pt x="13950" y="50530"/>
                </a:lnTo>
                <a:lnTo>
                  <a:pt x="13940" y="50530"/>
                </a:lnTo>
                <a:lnTo>
                  <a:pt x="13940" y="50520"/>
                </a:lnTo>
                <a:lnTo>
                  <a:pt x="13930" y="50520"/>
                </a:lnTo>
                <a:lnTo>
                  <a:pt x="13930" y="50510"/>
                </a:lnTo>
                <a:lnTo>
                  <a:pt x="13920" y="50510"/>
                </a:lnTo>
                <a:lnTo>
                  <a:pt x="13920" y="50500"/>
                </a:lnTo>
                <a:lnTo>
                  <a:pt x="13920" y="50490"/>
                </a:lnTo>
                <a:lnTo>
                  <a:pt x="13930" y="50490"/>
                </a:lnTo>
                <a:close/>
                <a:moveTo>
                  <a:pt x="5550" y="50400"/>
                </a:moveTo>
                <a:lnTo>
                  <a:pt x="5560" y="50400"/>
                </a:lnTo>
                <a:lnTo>
                  <a:pt x="5560" y="50410"/>
                </a:lnTo>
                <a:lnTo>
                  <a:pt x="5560" y="50420"/>
                </a:lnTo>
                <a:lnTo>
                  <a:pt x="5570" y="50420"/>
                </a:lnTo>
                <a:lnTo>
                  <a:pt x="5570" y="50430"/>
                </a:lnTo>
                <a:lnTo>
                  <a:pt x="5580" y="50430"/>
                </a:lnTo>
                <a:lnTo>
                  <a:pt x="5590" y="50430"/>
                </a:lnTo>
                <a:lnTo>
                  <a:pt x="5590" y="50440"/>
                </a:lnTo>
                <a:lnTo>
                  <a:pt x="5600" y="50440"/>
                </a:lnTo>
                <a:lnTo>
                  <a:pt x="5600" y="50450"/>
                </a:lnTo>
                <a:lnTo>
                  <a:pt x="5600" y="50460"/>
                </a:lnTo>
                <a:lnTo>
                  <a:pt x="5610" y="50460"/>
                </a:lnTo>
                <a:lnTo>
                  <a:pt x="5610" y="50470"/>
                </a:lnTo>
                <a:lnTo>
                  <a:pt x="5620" y="50470"/>
                </a:lnTo>
                <a:lnTo>
                  <a:pt x="5620" y="50480"/>
                </a:lnTo>
                <a:lnTo>
                  <a:pt x="5630" y="50480"/>
                </a:lnTo>
                <a:lnTo>
                  <a:pt x="5630" y="50490"/>
                </a:lnTo>
                <a:lnTo>
                  <a:pt x="5640" y="50490"/>
                </a:lnTo>
                <a:lnTo>
                  <a:pt x="5640" y="50500"/>
                </a:lnTo>
                <a:lnTo>
                  <a:pt x="5640" y="50510"/>
                </a:lnTo>
                <a:lnTo>
                  <a:pt x="5650" y="50510"/>
                </a:lnTo>
                <a:lnTo>
                  <a:pt x="5660" y="50510"/>
                </a:lnTo>
                <a:lnTo>
                  <a:pt x="5660" y="50520"/>
                </a:lnTo>
                <a:lnTo>
                  <a:pt x="5670" y="50520"/>
                </a:lnTo>
                <a:lnTo>
                  <a:pt x="5670" y="50530"/>
                </a:lnTo>
                <a:lnTo>
                  <a:pt x="5670" y="50540"/>
                </a:lnTo>
                <a:lnTo>
                  <a:pt x="5680" y="50540"/>
                </a:lnTo>
                <a:lnTo>
                  <a:pt x="5670" y="50540"/>
                </a:lnTo>
                <a:lnTo>
                  <a:pt x="5670" y="50550"/>
                </a:lnTo>
                <a:lnTo>
                  <a:pt x="5670" y="50560"/>
                </a:lnTo>
                <a:lnTo>
                  <a:pt x="5670" y="50570"/>
                </a:lnTo>
                <a:lnTo>
                  <a:pt x="5660" y="50570"/>
                </a:lnTo>
                <a:lnTo>
                  <a:pt x="5660" y="50580"/>
                </a:lnTo>
                <a:lnTo>
                  <a:pt x="5650" y="50580"/>
                </a:lnTo>
                <a:lnTo>
                  <a:pt x="5640" y="50580"/>
                </a:lnTo>
                <a:lnTo>
                  <a:pt x="5640" y="50590"/>
                </a:lnTo>
                <a:lnTo>
                  <a:pt x="5630" y="50590"/>
                </a:lnTo>
                <a:lnTo>
                  <a:pt x="5620" y="50590"/>
                </a:lnTo>
                <a:lnTo>
                  <a:pt x="5620" y="50600"/>
                </a:lnTo>
                <a:lnTo>
                  <a:pt x="5610" y="50600"/>
                </a:lnTo>
                <a:lnTo>
                  <a:pt x="5590" y="50600"/>
                </a:lnTo>
                <a:lnTo>
                  <a:pt x="5580" y="50600"/>
                </a:lnTo>
                <a:lnTo>
                  <a:pt x="5580" y="50590"/>
                </a:lnTo>
                <a:lnTo>
                  <a:pt x="5580" y="50580"/>
                </a:lnTo>
                <a:lnTo>
                  <a:pt x="5570" y="50580"/>
                </a:lnTo>
                <a:lnTo>
                  <a:pt x="5570" y="50570"/>
                </a:lnTo>
                <a:lnTo>
                  <a:pt x="5570" y="50560"/>
                </a:lnTo>
                <a:lnTo>
                  <a:pt x="5560" y="50560"/>
                </a:lnTo>
                <a:lnTo>
                  <a:pt x="5560" y="50550"/>
                </a:lnTo>
                <a:lnTo>
                  <a:pt x="5550" y="50550"/>
                </a:lnTo>
                <a:lnTo>
                  <a:pt x="5550" y="50540"/>
                </a:lnTo>
                <a:lnTo>
                  <a:pt x="5540" y="50540"/>
                </a:lnTo>
                <a:lnTo>
                  <a:pt x="5530" y="50540"/>
                </a:lnTo>
                <a:lnTo>
                  <a:pt x="5530" y="50530"/>
                </a:lnTo>
                <a:lnTo>
                  <a:pt x="5540" y="50530"/>
                </a:lnTo>
                <a:lnTo>
                  <a:pt x="5540" y="50510"/>
                </a:lnTo>
                <a:lnTo>
                  <a:pt x="5530" y="50510"/>
                </a:lnTo>
                <a:lnTo>
                  <a:pt x="5530" y="50500"/>
                </a:lnTo>
                <a:lnTo>
                  <a:pt x="5530" y="50460"/>
                </a:lnTo>
                <a:lnTo>
                  <a:pt x="5520" y="50460"/>
                </a:lnTo>
                <a:lnTo>
                  <a:pt x="5520" y="50440"/>
                </a:lnTo>
                <a:lnTo>
                  <a:pt x="5530" y="50440"/>
                </a:lnTo>
                <a:lnTo>
                  <a:pt x="5530" y="50430"/>
                </a:lnTo>
                <a:lnTo>
                  <a:pt x="5530" y="50420"/>
                </a:lnTo>
                <a:lnTo>
                  <a:pt x="5540" y="50420"/>
                </a:lnTo>
                <a:lnTo>
                  <a:pt x="5540" y="50410"/>
                </a:lnTo>
                <a:lnTo>
                  <a:pt x="5540" y="50400"/>
                </a:lnTo>
                <a:lnTo>
                  <a:pt x="5550" y="50400"/>
                </a:lnTo>
                <a:close/>
                <a:moveTo>
                  <a:pt x="12950" y="48590"/>
                </a:moveTo>
                <a:lnTo>
                  <a:pt x="12950" y="48600"/>
                </a:lnTo>
                <a:lnTo>
                  <a:pt x="12960" y="48600"/>
                </a:lnTo>
                <a:lnTo>
                  <a:pt x="12960" y="48610"/>
                </a:lnTo>
                <a:lnTo>
                  <a:pt x="12970" y="48610"/>
                </a:lnTo>
                <a:lnTo>
                  <a:pt x="12970" y="48620"/>
                </a:lnTo>
                <a:lnTo>
                  <a:pt x="12970" y="48630"/>
                </a:lnTo>
                <a:lnTo>
                  <a:pt x="12960" y="48630"/>
                </a:lnTo>
                <a:lnTo>
                  <a:pt x="12950" y="48630"/>
                </a:lnTo>
                <a:lnTo>
                  <a:pt x="12950" y="48620"/>
                </a:lnTo>
                <a:lnTo>
                  <a:pt x="12950" y="48610"/>
                </a:lnTo>
                <a:lnTo>
                  <a:pt x="12940" y="48610"/>
                </a:lnTo>
                <a:lnTo>
                  <a:pt x="12940" y="48600"/>
                </a:lnTo>
                <a:lnTo>
                  <a:pt x="12930" y="48600"/>
                </a:lnTo>
                <a:lnTo>
                  <a:pt x="12930" y="48590"/>
                </a:lnTo>
                <a:lnTo>
                  <a:pt x="12930" y="48580"/>
                </a:lnTo>
                <a:lnTo>
                  <a:pt x="12940" y="48580"/>
                </a:lnTo>
                <a:lnTo>
                  <a:pt x="12950" y="48580"/>
                </a:lnTo>
                <a:lnTo>
                  <a:pt x="12950" y="48590"/>
                </a:lnTo>
                <a:close/>
                <a:moveTo>
                  <a:pt x="12800" y="48220"/>
                </a:moveTo>
                <a:lnTo>
                  <a:pt x="12800" y="48240"/>
                </a:lnTo>
                <a:lnTo>
                  <a:pt x="12800" y="48250"/>
                </a:lnTo>
                <a:lnTo>
                  <a:pt x="12800" y="48270"/>
                </a:lnTo>
                <a:lnTo>
                  <a:pt x="12800" y="48290"/>
                </a:lnTo>
                <a:lnTo>
                  <a:pt x="12800" y="48300"/>
                </a:lnTo>
                <a:lnTo>
                  <a:pt x="12810" y="48300"/>
                </a:lnTo>
                <a:lnTo>
                  <a:pt x="12810" y="48310"/>
                </a:lnTo>
                <a:lnTo>
                  <a:pt x="12820" y="48300"/>
                </a:lnTo>
                <a:lnTo>
                  <a:pt x="12820" y="48310"/>
                </a:lnTo>
                <a:lnTo>
                  <a:pt x="12820" y="48320"/>
                </a:lnTo>
                <a:lnTo>
                  <a:pt x="12820" y="48330"/>
                </a:lnTo>
                <a:lnTo>
                  <a:pt x="12830" y="48330"/>
                </a:lnTo>
                <a:lnTo>
                  <a:pt x="12830" y="48340"/>
                </a:lnTo>
                <a:lnTo>
                  <a:pt x="12830" y="48350"/>
                </a:lnTo>
                <a:lnTo>
                  <a:pt x="12840" y="48360"/>
                </a:lnTo>
                <a:lnTo>
                  <a:pt x="12840" y="48370"/>
                </a:lnTo>
                <a:lnTo>
                  <a:pt x="12850" y="48370"/>
                </a:lnTo>
                <a:lnTo>
                  <a:pt x="12860" y="48370"/>
                </a:lnTo>
                <a:lnTo>
                  <a:pt x="12870" y="48370"/>
                </a:lnTo>
                <a:lnTo>
                  <a:pt x="12870" y="48380"/>
                </a:lnTo>
                <a:lnTo>
                  <a:pt x="12870" y="48390"/>
                </a:lnTo>
                <a:lnTo>
                  <a:pt x="12860" y="48390"/>
                </a:lnTo>
                <a:lnTo>
                  <a:pt x="12860" y="48380"/>
                </a:lnTo>
                <a:lnTo>
                  <a:pt x="12850" y="48380"/>
                </a:lnTo>
                <a:lnTo>
                  <a:pt x="12840" y="48380"/>
                </a:lnTo>
                <a:lnTo>
                  <a:pt x="12840" y="48370"/>
                </a:lnTo>
                <a:lnTo>
                  <a:pt x="12830" y="48370"/>
                </a:lnTo>
                <a:lnTo>
                  <a:pt x="12830" y="48360"/>
                </a:lnTo>
                <a:lnTo>
                  <a:pt x="12820" y="48360"/>
                </a:lnTo>
                <a:lnTo>
                  <a:pt x="12820" y="48350"/>
                </a:lnTo>
                <a:lnTo>
                  <a:pt x="12810" y="48350"/>
                </a:lnTo>
                <a:lnTo>
                  <a:pt x="12810" y="48340"/>
                </a:lnTo>
                <a:lnTo>
                  <a:pt x="12810" y="48330"/>
                </a:lnTo>
                <a:lnTo>
                  <a:pt x="12800" y="48330"/>
                </a:lnTo>
                <a:lnTo>
                  <a:pt x="12800" y="48320"/>
                </a:lnTo>
                <a:lnTo>
                  <a:pt x="12790" y="48320"/>
                </a:lnTo>
                <a:lnTo>
                  <a:pt x="12790" y="48310"/>
                </a:lnTo>
                <a:lnTo>
                  <a:pt x="12780" y="48310"/>
                </a:lnTo>
                <a:lnTo>
                  <a:pt x="12780" y="48280"/>
                </a:lnTo>
                <a:lnTo>
                  <a:pt x="12790" y="48280"/>
                </a:lnTo>
                <a:lnTo>
                  <a:pt x="12790" y="48270"/>
                </a:lnTo>
                <a:lnTo>
                  <a:pt x="12780" y="48270"/>
                </a:lnTo>
                <a:lnTo>
                  <a:pt x="12780" y="48240"/>
                </a:lnTo>
                <a:lnTo>
                  <a:pt x="12790" y="48240"/>
                </a:lnTo>
                <a:lnTo>
                  <a:pt x="12790" y="48230"/>
                </a:lnTo>
                <a:lnTo>
                  <a:pt x="12790" y="48220"/>
                </a:lnTo>
                <a:lnTo>
                  <a:pt x="12800" y="48220"/>
                </a:lnTo>
                <a:close/>
                <a:moveTo>
                  <a:pt x="12690" y="48020"/>
                </a:moveTo>
                <a:lnTo>
                  <a:pt x="12690" y="48050"/>
                </a:lnTo>
                <a:lnTo>
                  <a:pt x="12700" y="48050"/>
                </a:lnTo>
                <a:lnTo>
                  <a:pt x="12700" y="48060"/>
                </a:lnTo>
                <a:lnTo>
                  <a:pt x="12690" y="48060"/>
                </a:lnTo>
                <a:lnTo>
                  <a:pt x="12690" y="48070"/>
                </a:lnTo>
                <a:lnTo>
                  <a:pt x="12700" y="48070"/>
                </a:lnTo>
                <a:lnTo>
                  <a:pt x="12700" y="48080"/>
                </a:lnTo>
                <a:lnTo>
                  <a:pt x="12700" y="48090"/>
                </a:lnTo>
                <a:lnTo>
                  <a:pt x="12710" y="48090"/>
                </a:lnTo>
                <a:lnTo>
                  <a:pt x="12710" y="48100"/>
                </a:lnTo>
                <a:lnTo>
                  <a:pt x="12710" y="48110"/>
                </a:lnTo>
                <a:lnTo>
                  <a:pt x="12720" y="48110"/>
                </a:lnTo>
                <a:lnTo>
                  <a:pt x="12720" y="48120"/>
                </a:lnTo>
                <a:lnTo>
                  <a:pt x="12720" y="48130"/>
                </a:lnTo>
                <a:lnTo>
                  <a:pt x="12730" y="48130"/>
                </a:lnTo>
                <a:lnTo>
                  <a:pt x="12730" y="48140"/>
                </a:lnTo>
                <a:lnTo>
                  <a:pt x="12740" y="48140"/>
                </a:lnTo>
                <a:lnTo>
                  <a:pt x="12740" y="48150"/>
                </a:lnTo>
                <a:lnTo>
                  <a:pt x="12740" y="48140"/>
                </a:lnTo>
                <a:lnTo>
                  <a:pt x="12740" y="48150"/>
                </a:lnTo>
                <a:lnTo>
                  <a:pt x="12750" y="48150"/>
                </a:lnTo>
                <a:lnTo>
                  <a:pt x="12750" y="48160"/>
                </a:lnTo>
                <a:lnTo>
                  <a:pt x="12750" y="48170"/>
                </a:lnTo>
                <a:lnTo>
                  <a:pt x="12740" y="48170"/>
                </a:lnTo>
                <a:lnTo>
                  <a:pt x="12740" y="48160"/>
                </a:lnTo>
                <a:lnTo>
                  <a:pt x="12730" y="48160"/>
                </a:lnTo>
                <a:lnTo>
                  <a:pt x="12730" y="48150"/>
                </a:lnTo>
                <a:lnTo>
                  <a:pt x="12720" y="48150"/>
                </a:lnTo>
                <a:lnTo>
                  <a:pt x="12720" y="48140"/>
                </a:lnTo>
                <a:lnTo>
                  <a:pt x="12710" y="48140"/>
                </a:lnTo>
                <a:lnTo>
                  <a:pt x="12710" y="48130"/>
                </a:lnTo>
                <a:lnTo>
                  <a:pt x="12710" y="48120"/>
                </a:lnTo>
                <a:lnTo>
                  <a:pt x="12700" y="48120"/>
                </a:lnTo>
                <a:lnTo>
                  <a:pt x="12700" y="48110"/>
                </a:lnTo>
                <a:lnTo>
                  <a:pt x="12700" y="48100"/>
                </a:lnTo>
                <a:lnTo>
                  <a:pt x="12690" y="48100"/>
                </a:lnTo>
                <a:lnTo>
                  <a:pt x="12690" y="48090"/>
                </a:lnTo>
                <a:lnTo>
                  <a:pt x="12690" y="48080"/>
                </a:lnTo>
                <a:lnTo>
                  <a:pt x="12680" y="48080"/>
                </a:lnTo>
                <a:lnTo>
                  <a:pt x="12680" y="48040"/>
                </a:lnTo>
                <a:lnTo>
                  <a:pt x="12680" y="48020"/>
                </a:lnTo>
                <a:lnTo>
                  <a:pt x="12680" y="48010"/>
                </a:lnTo>
                <a:lnTo>
                  <a:pt x="12690" y="48010"/>
                </a:lnTo>
                <a:lnTo>
                  <a:pt x="12690" y="48020"/>
                </a:lnTo>
                <a:close/>
                <a:moveTo>
                  <a:pt x="12640" y="47740"/>
                </a:moveTo>
                <a:lnTo>
                  <a:pt x="12650" y="47740"/>
                </a:lnTo>
                <a:lnTo>
                  <a:pt x="12650" y="47750"/>
                </a:lnTo>
                <a:lnTo>
                  <a:pt x="12660" y="47750"/>
                </a:lnTo>
                <a:lnTo>
                  <a:pt x="12660" y="47760"/>
                </a:lnTo>
                <a:lnTo>
                  <a:pt x="12670" y="47760"/>
                </a:lnTo>
                <a:lnTo>
                  <a:pt x="12670" y="47770"/>
                </a:lnTo>
                <a:lnTo>
                  <a:pt x="12670" y="47790"/>
                </a:lnTo>
                <a:lnTo>
                  <a:pt x="12670" y="47800"/>
                </a:lnTo>
                <a:lnTo>
                  <a:pt x="12680" y="47800"/>
                </a:lnTo>
                <a:lnTo>
                  <a:pt x="12680" y="47810"/>
                </a:lnTo>
                <a:lnTo>
                  <a:pt x="12680" y="47820"/>
                </a:lnTo>
                <a:lnTo>
                  <a:pt x="12660" y="47820"/>
                </a:lnTo>
                <a:lnTo>
                  <a:pt x="12660" y="47810"/>
                </a:lnTo>
                <a:lnTo>
                  <a:pt x="12660" y="47800"/>
                </a:lnTo>
                <a:lnTo>
                  <a:pt x="12660" y="47790"/>
                </a:lnTo>
                <a:lnTo>
                  <a:pt x="12650" y="47790"/>
                </a:lnTo>
                <a:lnTo>
                  <a:pt x="12650" y="47780"/>
                </a:lnTo>
                <a:lnTo>
                  <a:pt x="12650" y="47770"/>
                </a:lnTo>
                <a:lnTo>
                  <a:pt x="12650" y="47760"/>
                </a:lnTo>
                <a:lnTo>
                  <a:pt x="12640" y="47760"/>
                </a:lnTo>
                <a:lnTo>
                  <a:pt x="12640" y="47750"/>
                </a:lnTo>
                <a:lnTo>
                  <a:pt x="12630" y="47750"/>
                </a:lnTo>
                <a:lnTo>
                  <a:pt x="12630" y="47740"/>
                </a:lnTo>
                <a:lnTo>
                  <a:pt x="12640" y="47740"/>
                </a:lnTo>
                <a:close/>
                <a:moveTo>
                  <a:pt x="4780" y="47270"/>
                </a:moveTo>
                <a:lnTo>
                  <a:pt x="4770" y="47270"/>
                </a:lnTo>
                <a:lnTo>
                  <a:pt x="4770" y="47280"/>
                </a:lnTo>
                <a:lnTo>
                  <a:pt x="4760" y="47280"/>
                </a:lnTo>
                <a:lnTo>
                  <a:pt x="4760" y="47290"/>
                </a:lnTo>
                <a:lnTo>
                  <a:pt x="4750" y="47290"/>
                </a:lnTo>
                <a:lnTo>
                  <a:pt x="4750" y="47300"/>
                </a:lnTo>
                <a:lnTo>
                  <a:pt x="4750" y="47310"/>
                </a:lnTo>
                <a:lnTo>
                  <a:pt x="4740" y="47310"/>
                </a:lnTo>
                <a:lnTo>
                  <a:pt x="4740" y="47320"/>
                </a:lnTo>
                <a:lnTo>
                  <a:pt x="4730" y="47320"/>
                </a:lnTo>
                <a:lnTo>
                  <a:pt x="4730" y="47330"/>
                </a:lnTo>
                <a:lnTo>
                  <a:pt x="4720" y="47330"/>
                </a:lnTo>
                <a:lnTo>
                  <a:pt x="4720" y="47340"/>
                </a:lnTo>
                <a:lnTo>
                  <a:pt x="4710" y="47340"/>
                </a:lnTo>
                <a:lnTo>
                  <a:pt x="4710" y="47350"/>
                </a:lnTo>
                <a:lnTo>
                  <a:pt x="4710" y="47360"/>
                </a:lnTo>
                <a:lnTo>
                  <a:pt x="4700" y="47360"/>
                </a:lnTo>
                <a:lnTo>
                  <a:pt x="4700" y="47370"/>
                </a:lnTo>
                <a:lnTo>
                  <a:pt x="4690" y="47370"/>
                </a:lnTo>
                <a:lnTo>
                  <a:pt x="4690" y="47380"/>
                </a:lnTo>
                <a:lnTo>
                  <a:pt x="4690" y="47390"/>
                </a:lnTo>
                <a:lnTo>
                  <a:pt x="4680" y="47390"/>
                </a:lnTo>
                <a:lnTo>
                  <a:pt x="4680" y="47400"/>
                </a:lnTo>
                <a:lnTo>
                  <a:pt x="4680" y="47410"/>
                </a:lnTo>
                <a:lnTo>
                  <a:pt x="4670" y="47410"/>
                </a:lnTo>
                <a:lnTo>
                  <a:pt x="4670" y="47420"/>
                </a:lnTo>
                <a:lnTo>
                  <a:pt x="4660" y="47420"/>
                </a:lnTo>
                <a:lnTo>
                  <a:pt x="4660" y="47430"/>
                </a:lnTo>
                <a:lnTo>
                  <a:pt x="4660" y="47440"/>
                </a:lnTo>
                <a:lnTo>
                  <a:pt x="4650" y="47440"/>
                </a:lnTo>
                <a:lnTo>
                  <a:pt x="4650" y="47450"/>
                </a:lnTo>
                <a:lnTo>
                  <a:pt x="4640" y="47450"/>
                </a:lnTo>
                <a:lnTo>
                  <a:pt x="4640" y="47460"/>
                </a:lnTo>
                <a:lnTo>
                  <a:pt x="4640" y="47470"/>
                </a:lnTo>
                <a:lnTo>
                  <a:pt x="4630" y="47470"/>
                </a:lnTo>
                <a:lnTo>
                  <a:pt x="4630" y="47480"/>
                </a:lnTo>
                <a:lnTo>
                  <a:pt x="4630" y="47490"/>
                </a:lnTo>
                <a:lnTo>
                  <a:pt x="4620" y="47490"/>
                </a:lnTo>
                <a:lnTo>
                  <a:pt x="4620" y="47500"/>
                </a:lnTo>
                <a:lnTo>
                  <a:pt x="4620" y="47510"/>
                </a:lnTo>
                <a:lnTo>
                  <a:pt x="4610" y="47510"/>
                </a:lnTo>
                <a:lnTo>
                  <a:pt x="4610" y="47520"/>
                </a:lnTo>
                <a:lnTo>
                  <a:pt x="4600" y="47520"/>
                </a:lnTo>
                <a:lnTo>
                  <a:pt x="4600" y="47530"/>
                </a:lnTo>
                <a:lnTo>
                  <a:pt x="4600" y="47540"/>
                </a:lnTo>
                <a:lnTo>
                  <a:pt x="4600" y="47550"/>
                </a:lnTo>
                <a:lnTo>
                  <a:pt x="4590" y="47550"/>
                </a:lnTo>
                <a:lnTo>
                  <a:pt x="4590" y="47560"/>
                </a:lnTo>
                <a:lnTo>
                  <a:pt x="4580" y="47560"/>
                </a:lnTo>
                <a:lnTo>
                  <a:pt x="4580" y="47570"/>
                </a:lnTo>
                <a:lnTo>
                  <a:pt x="4580" y="47580"/>
                </a:lnTo>
                <a:lnTo>
                  <a:pt x="4570" y="47590"/>
                </a:lnTo>
                <a:lnTo>
                  <a:pt x="4570" y="47600"/>
                </a:lnTo>
                <a:lnTo>
                  <a:pt x="4560" y="47600"/>
                </a:lnTo>
                <a:lnTo>
                  <a:pt x="4560" y="47610"/>
                </a:lnTo>
                <a:lnTo>
                  <a:pt x="4560" y="47620"/>
                </a:lnTo>
                <a:lnTo>
                  <a:pt x="4560" y="47630"/>
                </a:lnTo>
                <a:lnTo>
                  <a:pt x="4550" y="47630"/>
                </a:lnTo>
                <a:lnTo>
                  <a:pt x="4550" y="47620"/>
                </a:lnTo>
                <a:lnTo>
                  <a:pt x="4550" y="47610"/>
                </a:lnTo>
                <a:lnTo>
                  <a:pt x="4550" y="47600"/>
                </a:lnTo>
                <a:lnTo>
                  <a:pt x="4550" y="47590"/>
                </a:lnTo>
                <a:lnTo>
                  <a:pt x="4560" y="47590"/>
                </a:lnTo>
                <a:lnTo>
                  <a:pt x="4570" y="47590"/>
                </a:lnTo>
                <a:lnTo>
                  <a:pt x="4570" y="47580"/>
                </a:lnTo>
                <a:lnTo>
                  <a:pt x="4570" y="47570"/>
                </a:lnTo>
                <a:lnTo>
                  <a:pt x="4580" y="47570"/>
                </a:lnTo>
                <a:lnTo>
                  <a:pt x="4580" y="47560"/>
                </a:lnTo>
                <a:lnTo>
                  <a:pt x="4580" y="47550"/>
                </a:lnTo>
                <a:lnTo>
                  <a:pt x="4590" y="47550"/>
                </a:lnTo>
                <a:lnTo>
                  <a:pt x="4590" y="47540"/>
                </a:lnTo>
                <a:lnTo>
                  <a:pt x="4590" y="47530"/>
                </a:lnTo>
                <a:lnTo>
                  <a:pt x="4590" y="47520"/>
                </a:lnTo>
                <a:lnTo>
                  <a:pt x="4600" y="47520"/>
                </a:lnTo>
                <a:lnTo>
                  <a:pt x="4600" y="47510"/>
                </a:lnTo>
                <a:lnTo>
                  <a:pt x="4610" y="47510"/>
                </a:lnTo>
                <a:lnTo>
                  <a:pt x="4610" y="47500"/>
                </a:lnTo>
                <a:lnTo>
                  <a:pt x="4610" y="47490"/>
                </a:lnTo>
                <a:lnTo>
                  <a:pt x="4620" y="47490"/>
                </a:lnTo>
                <a:lnTo>
                  <a:pt x="4620" y="47480"/>
                </a:lnTo>
                <a:lnTo>
                  <a:pt x="4630" y="47480"/>
                </a:lnTo>
                <a:lnTo>
                  <a:pt x="4630" y="47470"/>
                </a:lnTo>
                <a:lnTo>
                  <a:pt x="4630" y="47460"/>
                </a:lnTo>
                <a:lnTo>
                  <a:pt x="4640" y="47450"/>
                </a:lnTo>
                <a:lnTo>
                  <a:pt x="4640" y="47440"/>
                </a:lnTo>
                <a:lnTo>
                  <a:pt x="4640" y="47430"/>
                </a:lnTo>
                <a:lnTo>
                  <a:pt x="4650" y="47430"/>
                </a:lnTo>
                <a:lnTo>
                  <a:pt x="4650" y="47420"/>
                </a:lnTo>
                <a:lnTo>
                  <a:pt x="4650" y="47410"/>
                </a:lnTo>
                <a:lnTo>
                  <a:pt x="4660" y="47410"/>
                </a:lnTo>
                <a:lnTo>
                  <a:pt x="4660" y="47400"/>
                </a:lnTo>
                <a:lnTo>
                  <a:pt x="4660" y="47390"/>
                </a:lnTo>
                <a:lnTo>
                  <a:pt x="4670" y="47390"/>
                </a:lnTo>
                <a:lnTo>
                  <a:pt x="4670" y="47380"/>
                </a:lnTo>
                <a:lnTo>
                  <a:pt x="4680" y="47380"/>
                </a:lnTo>
                <a:lnTo>
                  <a:pt x="4680" y="47370"/>
                </a:lnTo>
                <a:lnTo>
                  <a:pt x="4690" y="47370"/>
                </a:lnTo>
                <a:lnTo>
                  <a:pt x="4690" y="47360"/>
                </a:lnTo>
                <a:lnTo>
                  <a:pt x="4690" y="47350"/>
                </a:lnTo>
                <a:lnTo>
                  <a:pt x="4690" y="47340"/>
                </a:lnTo>
                <a:lnTo>
                  <a:pt x="4700" y="47340"/>
                </a:lnTo>
                <a:lnTo>
                  <a:pt x="4710" y="47340"/>
                </a:lnTo>
                <a:lnTo>
                  <a:pt x="4710" y="47330"/>
                </a:lnTo>
                <a:lnTo>
                  <a:pt x="4720" y="47330"/>
                </a:lnTo>
                <a:lnTo>
                  <a:pt x="4720" y="47320"/>
                </a:lnTo>
                <a:lnTo>
                  <a:pt x="4720" y="47310"/>
                </a:lnTo>
                <a:lnTo>
                  <a:pt x="4730" y="47310"/>
                </a:lnTo>
                <a:lnTo>
                  <a:pt x="4730" y="47300"/>
                </a:lnTo>
                <a:lnTo>
                  <a:pt x="4740" y="47300"/>
                </a:lnTo>
                <a:lnTo>
                  <a:pt x="4740" y="47290"/>
                </a:lnTo>
                <a:lnTo>
                  <a:pt x="4750" y="47290"/>
                </a:lnTo>
                <a:lnTo>
                  <a:pt x="4750" y="47280"/>
                </a:lnTo>
                <a:lnTo>
                  <a:pt x="4750" y="47270"/>
                </a:lnTo>
                <a:lnTo>
                  <a:pt x="4760" y="47270"/>
                </a:lnTo>
                <a:lnTo>
                  <a:pt x="4760" y="47260"/>
                </a:lnTo>
                <a:lnTo>
                  <a:pt x="4770" y="47260"/>
                </a:lnTo>
                <a:lnTo>
                  <a:pt x="4780" y="47260"/>
                </a:lnTo>
                <a:lnTo>
                  <a:pt x="4780" y="47250"/>
                </a:lnTo>
                <a:lnTo>
                  <a:pt x="4790" y="47250"/>
                </a:lnTo>
                <a:lnTo>
                  <a:pt x="4790" y="47270"/>
                </a:lnTo>
                <a:lnTo>
                  <a:pt x="4780" y="47270"/>
                </a:lnTo>
                <a:close/>
                <a:moveTo>
                  <a:pt x="5050" y="47090"/>
                </a:moveTo>
                <a:lnTo>
                  <a:pt x="5050" y="47110"/>
                </a:lnTo>
                <a:lnTo>
                  <a:pt x="5060" y="47110"/>
                </a:lnTo>
                <a:lnTo>
                  <a:pt x="5060" y="47120"/>
                </a:lnTo>
                <a:lnTo>
                  <a:pt x="5070" y="47120"/>
                </a:lnTo>
                <a:lnTo>
                  <a:pt x="5060" y="47120"/>
                </a:lnTo>
                <a:lnTo>
                  <a:pt x="5040" y="47120"/>
                </a:lnTo>
                <a:lnTo>
                  <a:pt x="5030" y="47120"/>
                </a:lnTo>
                <a:lnTo>
                  <a:pt x="5020" y="47120"/>
                </a:lnTo>
                <a:lnTo>
                  <a:pt x="5010" y="47120"/>
                </a:lnTo>
                <a:lnTo>
                  <a:pt x="5000" y="47120"/>
                </a:lnTo>
                <a:lnTo>
                  <a:pt x="5000" y="47110"/>
                </a:lnTo>
                <a:lnTo>
                  <a:pt x="5000" y="47120"/>
                </a:lnTo>
                <a:lnTo>
                  <a:pt x="4990" y="47120"/>
                </a:lnTo>
                <a:lnTo>
                  <a:pt x="4990" y="47130"/>
                </a:lnTo>
                <a:lnTo>
                  <a:pt x="4990" y="47140"/>
                </a:lnTo>
                <a:lnTo>
                  <a:pt x="4980" y="47130"/>
                </a:lnTo>
                <a:lnTo>
                  <a:pt x="4980" y="47140"/>
                </a:lnTo>
                <a:lnTo>
                  <a:pt x="4970" y="47140"/>
                </a:lnTo>
                <a:lnTo>
                  <a:pt x="4960" y="47140"/>
                </a:lnTo>
                <a:lnTo>
                  <a:pt x="4960" y="47150"/>
                </a:lnTo>
                <a:lnTo>
                  <a:pt x="4960" y="47160"/>
                </a:lnTo>
                <a:lnTo>
                  <a:pt x="4950" y="47160"/>
                </a:lnTo>
                <a:lnTo>
                  <a:pt x="4950" y="47170"/>
                </a:lnTo>
                <a:lnTo>
                  <a:pt x="4940" y="47170"/>
                </a:lnTo>
                <a:lnTo>
                  <a:pt x="4940" y="47180"/>
                </a:lnTo>
                <a:lnTo>
                  <a:pt x="4930" y="47180"/>
                </a:lnTo>
                <a:lnTo>
                  <a:pt x="4920" y="47180"/>
                </a:lnTo>
                <a:lnTo>
                  <a:pt x="4920" y="47190"/>
                </a:lnTo>
                <a:lnTo>
                  <a:pt x="4900" y="47190"/>
                </a:lnTo>
                <a:lnTo>
                  <a:pt x="4890" y="47190"/>
                </a:lnTo>
                <a:lnTo>
                  <a:pt x="4890" y="47200"/>
                </a:lnTo>
                <a:lnTo>
                  <a:pt x="4880" y="47200"/>
                </a:lnTo>
                <a:lnTo>
                  <a:pt x="4870" y="47200"/>
                </a:lnTo>
                <a:lnTo>
                  <a:pt x="4870" y="47210"/>
                </a:lnTo>
                <a:lnTo>
                  <a:pt x="4860" y="47210"/>
                </a:lnTo>
                <a:lnTo>
                  <a:pt x="4850" y="47210"/>
                </a:lnTo>
                <a:lnTo>
                  <a:pt x="4840" y="47210"/>
                </a:lnTo>
                <a:lnTo>
                  <a:pt x="4840" y="47200"/>
                </a:lnTo>
                <a:lnTo>
                  <a:pt x="4850" y="47200"/>
                </a:lnTo>
                <a:lnTo>
                  <a:pt x="4850" y="47190"/>
                </a:lnTo>
                <a:lnTo>
                  <a:pt x="4860" y="47190"/>
                </a:lnTo>
                <a:lnTo>
                  <a:pt x="4870" y="47190"/>
                </a:lnTo>
                <a:lnTo>
                  <a:pt x="4870" y="47180"/>
                </a:lnTo>
                <a:lnTo>
                  <a:pt x="4880" y="47180"/>
                </a:lnTo>
                <a:lnTo>
                  <a:pt x="4890" y="47180"/>
                </a:lnTo>
                <a:lnTo>
                  <a:pt x="4890" y="47170"/>
                </a:lnTo>
                <a:lnTo>
                  <a:pt x="4900" y="47170"/>
                </a:lnTo>
                <a:lnTo>
                  <a:pt x="4900" y="47160"/>
                </a:lnTo>
                <a:lnTo>
                  <a:pt x="4910" y="47160"/>
                </a:lnTo>
                <a:lnTo>
                  <a:pt x="4910" y="47170"/>
                </a:lnTo>
                <a:lnTo>
                  <a:pt x="4920" y="47170"/>
                </a:lnTo>
                <a:lnTo>
                  <a:pt x="4920" y="47160"/>
                </a:lnTo>
                <a:lnTo>
                  <a:pt x="4930" y="47160"/>
                </a:lnTo>
                <a:lnTo>
                  <a:pt x="4930" y="47150"/>
                </a:lnTo>
                <a:lnTo>
                  <a:pt x="4940" y="47150"/>
                </a:lnTo>
                <a:lnTo>
                  <a:pt x="4940" y="47140"/>
                </a:lnTo>
                <a:lnTo>
                  <a:pt x="4940" y="47130"/>
                </a:lnTo>
                <a:lnTo>
                  <a:pt x="4950" y="47130"/>
                </a:lnTo>
                <a:lnTo>
                  <a:pt x="4950" y="47120"/>
                </a:lnTo>
                <a:lnTo>
                  <a:pt x="4960" y="47120"/>
                </a:lnTo>
                <a:lnTo>
                  <a:pt x="4970" y="47120"/>
                </a:lnTo>
                <a:lnTo>
                  <a:pt x="4970" y="47110"/>
                </a:lnTo>
                <a:lnTo>
                  <a:pt x="4980" y="47110"/>
                </a:lnTo>
                <a:lnTo>
                  <a:pt x="4990" y="47110"/>
                </a:lnTo>
                <a:lnTo>
                  <a:pt x="4990" y="47100"/>
                </a:lnTo>
                <a:lnTo>
                  <a:pt x="5000" y="47100"/>
                </a:lnTo>
                <a:lnTo>
                  <a:pt x="5010" y="47100"/>
                </a:lnTo>
                <a:lnTo>
                  <a:pt x="5020" y="47100"/>
                </a:lnTo>
                <a:lnTo>
                  <a:pt x="5030" y="47100"/>
                </a:lnTo>
                <a:lnTo>
                  <a:pt x="5030" y="47110"/>
                </a:lnTo>
                <a:lnTo>
                  <a:pt x="5020" y="47110"/>
                </a:lnTo>
                <a:lnTo>
                  <a:pt x="5030" y="47110"/>
                </a:lnTo>
                <a:lnTo>
                  <a:pt x="5040" y="47110"/>
                </a:lnTo>
                <a:lnTo>
                  <a:pt x="5040" y="47100"/>
                </a:lnTo>
                <a:lnTo>
                  <a:pt x="5040" y="47090"/>
                </a:lnTo>
                <a:lnTo>
                  <a:pt x="5050" y="47090"/>
                </a:lnTo>
                <a:close/>
                <a:moveTo>
                  <a:pt x="5370" y="47080"/>
                </a:moveTo>
                <a:lnTo>
                  <a:pt x="5370" y="47090"/>
                </a:lnTo>
                <a:lnTo>
                  <a:pt x="5380" y="47090"/>
                </a:lnTo>
                <a:lnTo>
                  <a:pt x="5380" y="47100"/>
                </a:lnTo>
                <a:lnTo>
                  <a:pt x="5380" y="47110"/>
                </a:lnTo>
                <a:lnTo>
                  <a:pt x="5360" y="47110"/>
                </a:lnTo>
                <a:lnTo>
                  <a:pt x="5360" y="47090"/>
                </a:lnTo>
                <a:lnTo>
                  <a:pt x="5360" y="47100"/>
                </a:lnTo>
                <a:lnTo>
                  <a:pt x="5350" y="47100"/>
                </a:lnTo>
                <a:lnTo>
                  <a:pt x="5340" y="47100"/>
                </a:lnTo>
                <a:lnTo>
                  <a:pt x="5340" y="47090"/>
                </a:lnTo>
                <a:lnTo>
                  <a:pt x="5350" y="47090"/>
                </a:lnTo>
                <a:lnTo>
                  <a:pt x="5350" y="47080"/>
                </a:lnTo>
                <a:lnTo>
                  <a:pt x="5350" y="47090"/>
                </a:lnTo>
                <a:lnTo>
                  <a:pt x="5350" y="47080"/>
                </a:lnTo>
                <a:lnTo>
                  <a:pt x="5370" y="47080"/>
                </a:lnTo>
                <a:close/>
                <a:moveTo>
                  <a:pt x="5280" y="47070"/>
                </a:moveTo>
                <a:lnTo>
                  <a:pt x="5290" y="47070"/>
                </a:lnTo>
                <a:lnTo>
                  <a:pt x="5290" y="47080"/>
                </a:lnTo>
                <a:lnTo>
                  <a:pt x="5320" y="47080"/>
                </a:lnTo>
                <a:lnTo>
                  <a:pt x="5320" y="47100"/>
                </a:lnTo>
                <a:lnTo>
                  <a:pt x="5300" y="47100"/>
                </a:lnTo>
                <a:lnTo>
                  <a:pt x="5300" y="47090"/>
                </a:lnTo>
                <a:lnTo>
                  <a:pt x="5290" y="47090"/>
                </a:lnTo>
                <a:lnTo>
                  <a:pt x="5280" y="47090"/>
                </a:lnTo>
                <a:lnTo>
                  <a:pt x="5280" y="47100"/>
                </a:lnTo>
                <a:lnTo>
                  <a:pt x="5270" y="47100"/>
                </a:lnTo>
                <a:lnTo>
                  <a:pt x="5240" y="47100"/>
                </a:lnTo>
                <a:lnTo>
                  <a:pt x="5230" y="47100"/>
                </a:lnTo>
                <a:lnTo>
                  <a:pt x="5230" y="47110"/>
                </a:lnTo>
                <a:lnTo>
                  <a:pt x="5180" y="47110"/>
                </a:lnTo>
                <a:lnTo>
                  <a:pt x="5180" y="47100"/>
                </a:lnTo>
                <a:lnTo>
                  <a:pt x="5170" y="47100"/>
                </a:lnTo>
                <a:lnTo>
                  <a:pt x="5170" y="47110"/>
                </a:lnTo>
                <a:lnTo>
                  <a:pt x="5150" y="47110"/>
                </a:lnTo>
                <a:lnTo>
                  <a:pt x="5150" y="47100"/>
                </a:lnTo>
                <a:lnTo>
                  <a:pt x="5140" y="47100"/>
                </a:lnTo>
                <a:lnTo>
                  <a:pt x="5140" y="47090"/>
                </a:lnTo>
                <a:lnTo>
                  <a:pt x="5140" y="47080"/>
                </a:lnTo>
                <a:lnTo>
                  <a:pt x="5150" y="47080"/>
                </a:lnTo>
                <a:lnTo>
                  <a:pt x="5150" y="47090"/>
                </a:lnTo>
                <a:lnTo>
                  <a:pt x="5160" y="47090"/>
                </a:lnTo>
                <a:lnTo>
                  <a:pt x="5160" y="47100"/>
                </a:lnTo>
                <a:lnTo>
                  <a:pt x="5170" y="47100"/>
                </a:lnTo>
                <a:lnTo>
                  <a:pt x="5170" y="47090"/>
                </a:lnTo>
                <a:lnTo>
                  <a:pt x="5180" y="47090"/>
                </a:lnTo>
                <a:lnTo>
                  <a:pt x="5190" y="47090"/>
                </a:lnTo>
                <a:lnTo>
                  <a:pt x="5190" y="47100"/>
                </a:lnTo>
                <a:lnTo>
                  <a:pt x="5200" y="47100"/>
                </a:lnTo>
                <a:lnTo>
                  <a:pt x="5200" y="47090"/>
                </a:lnTo>
                <a:lnTo>
                  <a:pt x="5210" y="47090"/>
                </a:lnTo>
                <a:lnTo>
                  <a:pt x="5220" y="47090"/>
                </a:lnTo>
                <a:lnTo>
                  <a:pt x="5220" y="47100"/>
                </a:lnTo>
                <a:lnTo>
                  <a:pt x="5220" y="47090"/>
                </a:lnTo>
                <a:lnTo>
                  <a:pt x="5230" y="47080"/>
                </a:lnTo>
                <a:lnTo>
                  <a:pt x="5240" y="47080"/>
                </a:lnTo>
                <a:lnTo>
                  <a:pt x="5250" y="47080"/>
                </a:lnTo>
                <a:lnTo>
                  <a:pt x="5260" y="47080"/>
                </a:lnTo>
                <a:lnTo>
                  <a:pt x="5270" y="47080"/>
                </a:lnTo>
                <a:lnTo>
                  <a:pt x="5270" y="47070"/>
                </a:lnTo>
                <a:lnTo>
                  <a:pt x="5280" y="47070"/>
                </a:lnTo>
                <a:close/>
                <a:moveTo>
                  <a:pt x="5600" y="47060"/>
                </a:moveTo>
                <a:lnTo>
                  <a:pt x="5600" y="47070"/>
                </a:lnTo>
                <a:lnTo>
                  <a:pt x="5590" y="47070"/>
                </a:lnTo>
                <a:lnTo>
                  <a:pt x="5580" y="47070"/>
                </a:lnTo>
                <a:lnTo>
                  <a:pt x="5560" y="47070"/>
                </a:lnTo>
                <a:lnTo>
                  <a:pt x="5560" y="47080"/>
                </a:lnTo>
                <a:lnTo>
                  <a:pt x="5550" y="47080"/>
                </a:lnTo>
                <a:lnTo>
                  <a:pt x="5550" y="47090"/>
                </a:lnTo>
                <a:lnTo>
                  <a:pt x="5540" y="47090"/>
                </a:lnTo>
                <a:lnTo>
                  <a:pt x="5540" y="47100"/>
                </a:lnTo>
                <a:lnTo>
                  <a:pt x="5530" y="47100"/>
                </a:lnTo>
                <a:lnTo>
                  <a:pt x="5530" y="47110"/>
                </a:lnTo>
                <a:lnTo>
                  <a:pt x="5520" y="47110"/>
                </a:lnTo>
                <a:lnTo>
                  <a:pt x="5510" y="47110"/>
                </a:lnTo>
                <a:lnTo>
                  <a:pt x="5510" y="47120"/>
                </a:lnTo>
                <a:lnTo>
                  <a:pt x="5500" y="47120"/>
                </a:lnTo>
                <a:lnTo>
                  <a:pt x="5500" y="47110"/>
                </a:lnTo>
                <a:lnTo>
                  <a:pt x="5490" y="47110"/>
                </a:lnTo>
                <a:lnTo>
                  <a:pt x="5480" y="47110"/>
                </a:lnTo>
                <a:lnTo>
                  <a:pt x="5470" y="47110"/>
                </a:lnTo>
                <a:lnTo>
                  <a:pt x="5470" y="47120"/>
                </a:lnTo>
                <a:lnTo>
                  <a:pt x="5450" y="47120"/>
                </a:lnTo>
                <a:lnTo>
                  <a:pt x="5450" y="47110"/>
                </a:lnTo>
                <a:lnTo>
                  <a:pt x="5440" y="47110"/>
                </a:lnTo>
                <a:lnTo>
                  <a:pt x="5430" y="47110"/>
                </a:lnTo>
                <a:lnTo>
                  <a:pt x="5410" y="47110"/>
                </a:lnTo>
                <a:lnTo>
                  <a:pt x="5410" y="47100"/>
                </a:lnTo>
                <a:lnTo>
                  <a:pt x="5400" y="47100"/>
                </a:lnTo>
                <a:lnTo>
                  <a:pt x="5400" y="47080"/>
                </a:lnTo>
                <a:lnTo>
                  <a:pt x="5410" y="47080"/>
                </a:lnTo>
                <a:lnTo>
                  <a:pt x="5420" y="47080"/>
                </a:lnTo>
                <a:lnTo>
                  <a:pt x="5420" y="47090"/>
                </a:lnTo>
                <a:lnTo>
                  <a:pt x="5460" y="47090"/>
                </a:lnTo>
                <a:lnTo>
                  <a:pt x="5460" y="47100"/>
                </a:lnTo>
                <a:lnTo>
                  <a:pt x="5470" y="47100"/>
                </a:lnTo>
                <a:lnTo>
                  <a:pt x="5470" y="47090"/>
                </a:lnTo>
                <a:lnTo>
                  <a:pt x="5480" y="47090"/>
                </a:lnTo>
                <a:lnTo>
                  <a:pt x="5480" y="47080"/>
                </a:lnTo>
                <a:lnTo>
                  <a:pt x="5490" y="47080"/>
                </a:lnTo>
                <a:lnTo>
                  <a:pt x="5500" y="47080"/>
                </a:lnTo>
                <a:lnTo>
                  <a:pt x="5500" y="47090"/>
                </a:lnTo>
                <a:lnTo>
                  <a:pt x="5530" y="47090"/>
                </a:lnTo>
                <a:lnTo>
                  <a:pt x="5530" y="47080"/>
                </a:lnTo>
                <a:lnTo>
                  <a:pt x="5540" y="47080"/>
                </a:lnTo>
                <a:lnTo>
                  <a:pt x="5550" y="47080"/>
                </a:lnTo>
                <a:lnTo>
                  <a:pt x="5550" y="47070"/>
                </a:lnTo>
                <a:lnTo>
                  <a:pt x="5560" y="47070"/>
                </a:lnTo>
                <a:lnTo>
                  <a:pt x="5570" y="47070"/>
                </a:lnTo>
                <a:lnTo>
                  <a:pt x="5570" y="47060"/>
                </a:lnTo>
                <a:lnTo>
                  <a:pt x="5580" y="47060"/>
                </a:lnTo>
                <a:lnTo>
                  <a:pt x="5590" y="47060"/>
                </a:lnTo>
                <a:lnTo>
                  <a:pt x="5600" y="47060"/>
                </a:lnTo>
                <a:lnTo>
                  <a:pt x="5600" y="47050"/>
                </a:lnTo>
                <a:lnTo>
                  <a:pt x="5610" y="47050"/>
                </a:lnTo>
                <a:lnTo>
                  <a:pt x="5610" y="47040"/>
                </a:lnTo>
                <a:lnTo>
                  <a:pt x="5620" y="47040"/>
                </a:lnTo>
                <a:lnTo>
                  <a:pt x="5620" y="47050"/>
                </a:lnTo>
                <a:lnTo>
                  <a:pt x="5620" y="47060"/>
                </a:lnTo>
                <a:lnTo>
                  <a:pt x="5610" y="47060"/>
                </a:lnTo>
                <a:lnTo>
                  <a:pt x="5600" y="47060"/>
                </a:lnTo>
                <a:close/>
                <a:moveTo>
                  <a:pt x="5860" y="46850"/>
                </a:moveTo>
                <a:lnTo>
                  <a:pt x="5860" y="46860"/>
                </a:lnTo>
                <a:lnTo>
                  <a:pt x="5860" y="46870"/>
                </a:lnTo>
                <a:lnTo>
                  <a:pt x="5850" y="46870"/>
                </a:lnTo>
                <a:lnTo>
                  <a:pt x="5840" y="46870"/>
                </a:lnTo>
                <a:lnTo>
                  <a:pt x="5840" y="46880"/>
                </a:lnTo>
                <a:lnTo>
                  <a:pt x="5840" y="46890"/>
                </a:lnTo>
                <a:lnTo>
                  <a:pt x="5830" y="46890"/>
                </a:lnTo>
                <a:lnTo>
                  <a:pt x="5810" y="46890"/>
                </a:lnTo>
                <a:lnTo>
                  <a:pt x="5810" y="46880"/>
                </a:lnTo>
                <a:lnTo>
                  <a:pt x="5810" y="46870"/>
                </a:lnTo>
                <a:lnTo>
                  <a:pt x="5820" y="46870"/>
                </a:lnTo>
                <a:lnTo>
                  <a:pt x="5830" y="46870"/>
                </a:lnTo>
                <a:lnTo>
                  <a:pt x="5830" y="46860"/>
                </a:lnTo>
                <a:lnTo>
                  <a:pt x="5840" y="46860"/>
                </a:lnTo>
                <a:lnTo>
                  <a:pt x="5840" y="46850"/>
                </a:lnTo>
                <a:lnTo>
                  <a:pt x="5850" y="46850"/>
                </a:lnTo>
                <a:lnTo>
                  <a:pt x="5860" y="46850"/>
                </a:lnTo>
                <a:close/>
                <a:moveTo>
                  <a:pt x="6310" y="46600"/>
                </a:moveTo>
                <a:lnTo>
                  <a:pt x="6300" y="46600"/>
                </a:lnTo>
                <a:lnTo>
                  <a:pt x="6300" y="46610"/>
                </a:lnTo>
                <a:lnTo>
                  <a:pt x="6290" y="46610"/>
                </a:lnTo>
                <a:lnTo>
                  <a:pt x="6290" y="46620"/>
                </a:lnTo>
                <a:lnTo>
                  <a:pt x="6280" y="46620"/>
                </a:lnTo>
                <a:lnTo>
                  <a:pt x="6280" y="46630"/>
                </a:lnTo>
                <a:lnTo>
                  <a:pt x="6270" y="46630"/>
                </a:lnTo>
                <a:lnTo>
                  <a:pt x="6260" y="46630"/>
                </a:lnTo>
                <a:lnTo>
                  <a:pt x="6260" y="46640"/>
                </a:lnTo>
                <a:lnTo>
                  <a:pt x="6250" y="46640"/>
                </a:lnTo>
                <a:lnTo>
                  <a:pt x="6250" y="46650"/>
                </a:lnTo>
                <a:lnTo>
                  <a:pt x="6240" y="46650"/>
                </a:lnTo>
                <a:lnTo>
                  <a:pt x="6240" y="46660"/>
                </a:lnTo>
                <a:lnTo>
                  <a:pt x="6230" y="46660"/>
                </a:lnTo>
                <a:lnTo>
                  <a:pt x="6220" y="46660"/>
                </a:lnTo>
                <a:lnTo>
                  <a:pt x="6220" y="46670"/>
                </a:lnTo>
                <a:lnTo>
                  <a:pt x="6210" y="46670"/>
                </a:lnTo>
                <a:lnTo>
                  <a:pt x="6210" y="46680"/>
                </a:lnTo>
                <a:lnTo>
                  <a:pt x="6200" y="46680"/>
                </a:lnTo>
                <a:lnTo>
                  <a:pt x="6200" y="46670"/>
                </a:lnTo>
                <a:lnTo>
                  <a:pt x="6190" y="46670"/>
                </a:lnTo>
                <a:lnTo>
                  <a:pt x="6190" y="46680"/>
                </a:lnTo>
                <a:lnTo>
                  <a:pt x="6190" y="46690"/>
                </a:lnTo>
                <a:lnTo>
                  <a:pt x="6180" y="46690"/>
                </a:lnTo>
                <a:lnTo>
                  <a:pt x="6170" y="46690"/>
                </a:lnTo>
                <a:lnTo>
                  <a:pt x="6170" y="46700"/>
                </a:lnTo>
                <a:lnTo>
                  <a:pt x="6150" y="46700"/>
                </a:lnTo>
                <a:lnTo>
                  <a:pt x="6140" y="46700"/>
                </a:lnTo>
                <a:lnTo>
                  <a:pt x="6130" y="46700"/>
                </a:lnTo>
                <a:lnTo>
                  <a:pt x="6130" y="46690"/>
                </a:lnTo>
                <a:lnTo>
                  <a:pt x="6120" y="46690"/>
                </a:lnTo>
                <a:lnTo>
                  <a:pt x="6120" y="46700"/>
                </a:lnTo>
                <a:lnTo>
                  <a:pt x="6100" y="46700"/>
                </a:lnTo>
                <a:lnTo>
                  <a:pt x="6100" y="46710"/>
                </a:lnTo>
                <a:lnTo>
                  <a:pt x="6090" y="46710"/>
                </a:lnTo>
                <a:lnTo>
                  <a:pt x="6080" y="46710"/>
                </a:lnTo>
                <a:lnTo>
                  <a:pt x="6080" y="46720"/>
                </a:lnTo>
                <a:lnTo>
                  <a:pt x="6070" y="46720"/>
                </a:lnTo>
                <a:lnTo>
                  <a:pt x="6070" y="46730"/>
                </a:lnTo>
                <a:lnTo>
                  <a:pt x="6060" y="46730"/>
                </a:lnTo>
                <a:lnTo>
                  <a:pt x="6050" y="46730"/>
                </a:lnTo>
                <a:lnTo>
                  <a:pt x="6050" y="46740"/>
                </a:lnTo>
                <a:lnTo>
                  <a:pt x="6040" y="46740"/>
                </a:lnTo>
                <a:lnTo>
                  <a:pt x="6030" y="46740"/>
                </a:lnTo>
                <a:lnTo>
                  <a:pt x="6030" y="46750"/>
                </a:lnTo>
                <a:lnTo>
                  <a:pt x="6020" y="46750"/>
                </a:lnTo>
                <a:lnTo>
                  <a:pt x="6010" y="46750"/>
                </a:lnTo>
                <a:lnTo>
                  <a:pt x="6010" y="46760"/>
                </a:lnTo>
                <a:lnTo>
                  <a:pt x="6000" y="46760"/>
                </a:lnTo>
                <a:lnTo>
                  <a:pt x="5990" y="46760"/>
                </a:lnTo>
                <a:lnTo>
                  <a:pt x="5990" y="46750"/>
                </a:lnTo>
                <a:lnTo>
                  <a:pt x="6000" y="46750"/>
                </a:lnTo>
                <a:lnTo>
                  <a:pt x="6000" y="46740"/>
                </a:lnTo>
                <a:lnTo>
                  <a:pt x="6010" y="46740"/>
                </a:lnTo>
                <a:lnTo>
                  <a:pt x="6020" y="46740"/>
                </a:lnTo>
                <a:lnTo>
                  <a:pt x="6020" y="46730"/>
                </a:lnTo>
                <a:lnTo>
                  <a:pt x="6030" y="46730"/>
                </a:lnTo>
                <a:lnTo>
                  <a:pt x="6030" y="46720"/>
                </a:lnTo>
                <a:lnTo>
                  <a:pt x="6040" y="46720"/>
                </a:lnTo>
                <a:lnTo>
                  <a:pt x="6040" y="46710"/>
                </a:lnTo>
                <a:lnTo>
                  <a:pt x="6050" y="46710"/>
                </a:lnTo>
                <a:lnTo>
                  <a:pt x="6050" y="46700"/>
                </a:lnTo>
                <a:lnTo>
                  <a:pt x="6060" y="46700"/>
                </a:lnTo>
                <a:lnTo>
                  <a:pt x="6080" y="46700"/>
                </a:lnTo>
                <a:lnTo>
                  <a:pt x="6080" y="46690"/>
                </a:lnTo>
                <a:lnTo>
                  <a:pt x="6090" y="46690"/>
                </a:lnTo>
                <a:lnTo>
                  <a:pt x="6090" y="46680"/>
                </a:lnTo>
                <a:lnTo>
                  <a:pt x="6100" y="46680"/>
                </a:lnTo>
                <a:lnTo>
                  <a:pt x="6100" y="46670"/>
                </a:lnTo>
                <a:lnTo>
                  <a:pt x="6110" y="46670"/>
                </a:lnTo>
                <a:lnTo>
                  <a:pt x="6110" y="46680"/>
                </a:lnTo>
                <a:lnTo>
                  <a:pt x="6130" y="46680"/>
                </a:lnTo>
                <a:lnTo>
                  <a:pt x="6130" y="46670"/>
                </a:lnTo>
                <a:lnTo>
                  <a:pt x="6140" y="46670"/>
                </a:lnTo>
                <a:lnTo>
                  <a:pt x="6150" y="46670"/>
                </a:lnTo>
                <a:lnTo>
                  <a:pt x="6150" y="46660"/>
                </a:lnTo>
                <a:lnTo>
                  <a:pt x="6160" y="46660"/>
                </a:lnTo>
                <a:lnTo>
                  <a:pt x="6170" y="46660"/>
                </a:lnTo>
                <a:lnTo>
                  <a:pt x="6180" y="46660"/>
                </a:lnTo>
                <a:lnTo>
                  <a:pt x="6180" y="46650"/>
                </a:lnTo>
                <a:lnTo>
                  <a:pt x="6200" y="46650"/>
                </a:lnTo>
                <a:lnTo>
                  <a:pt x="6210" y="46650"/>
                </a:lnTo>
                <a:lnTo>
                  <a:pt x="6210" y="46640"/>
                </a:lnTo>
                <a:lnTo>
                  <a:pt x="6220" y="46640"/>
                </a:lnTo>
                <a:lnTo>
                  <a:pt x="6220" y="46630"/>
                </a:lnTo>
                <a:lnTo>
                  <a:pt x="6230" y="46630"/>
                </a:lnTo>
                <a:lnTo>
                  <a:pt x="6240" y="46630"/>
                </a:lnTo>
                <a:lnTo>
                  <a:pt x="6250" y="46630"/>
                </a:lnTo>
                <a:lnTo>
                  <a:pt x="6250" y="46620"/>
                </a:lnTo>
                <a:lnTo>
                  <a:pt x="6260" y="46620"/>
                </a:lnTo>
                <a:lnTo>
                  <a:pt x="6260" y="46610"/>
                </a:lnTo>
                <a:lnTo>
                  <a:pt x="6270" y="46610"/>
                </a:lnTo>
                <a:lnTo>
                  <a:pt x="6280" y="46610"/>
                </a:lnTo>
                <a:lnTo>
                  <a:pt x="6280" y="46600"/>
                </a:lnTo>
                <a:lnTo>
                  <a:pt x="6290" y="46600"/>
                </a:lnTo>
                <a:lnTo>
                  <a:pt x="6290" y="46590"/>
                </a:lnTo>
                <a:lnTo>
                  <a:pt x="6300" y="46590"/>
                </a:lnTo>
                <a:lnTo>
                  <a:pt x="6310" y="46590"/>
                </a:lnTo>
                <a:lnTo>
                  <a:pt x="6310" y="46600"/>
                </a:lnTo>
                <a:close/>
                <a:moveTo>
                  <a:pt x="6390" y="46530"/>
                </a:moveTo>
                <a:lnTo>
                  <a:pt x="6390" y="46540"/>
                </a:lnTo>
                <a:lnTo>
                  <a:pt x="6380" y="46540"/>
                </a:lnTo>
                <a:lnTo>
                  <a:pt x="6370" y="46540"/>
                </a:lnTo>
                <a:lnTo>
                  <a:pt x="6370" y="46550"/>
                </a:lnTo>
                <a:lnTo>
                  <a:pt x="6350" y="46550"/>
                </a:lnTo>
                <a:lnTo>
                  <a:pt x="6350" y="46540"/>
                </a:lnTo>
                <a:lnTo>
                  <a:pt x="6360" y="46540"/>
                </a:lnTo>
                <a:lnTo>
                  <a:pt x="6360" y="46530"/>
                </a:lnTo>
                <a:lnTo>
                  <a:pt x="6370" y="46530"/>
                </a:lnTo>
                <a:lnTo>
                  <a:pt x="6390" y="46530"/>
                </a:lnTo>
                <a:close/>
                <a:moveTo>
                  <a:pt x="6460" y="46500"/>
                </a:moveTo>
                <a:lnTo>
                  <a:pt x="6470" y="46500"/>
                </a:lnTo>
                <a:lnTo>
                  <a:pt x="6470" y="46510"/>
                </a:lnTo>
                <a:lnTo>
                  <a:pt x="6460" y="46510"/>
                </a:lnTo>
                <a:lnTo>
                  <a:pt x="6460" y="46520"/>
                </a:lnTo>
                <a:lnTo>
                  <a:pt x="6450" y="46520"/>
                </a:lnTo>
                <a:lnTo>
                  <a:pt x="6440" y="46530"/>
                </a:lnTo>
                <a:lnTo>
                  <a:pt x="6440" y="46520"/>
                </a:lnTo>
                <a:lnTo>
                  <a:pt x="6440" y="46510"/>
                </a:lnTo>
                <a:lnTo>
                  <a:pt x="6440" y="46500"/>
                </a:lnTo>
                <a:lnTo>
                  <a:pt x="6450" y="46500"/>
                </a:lnTo>
                <a:lnTo>
                  <a:pt x="6460" y="46500"/>
                </a:lnTo>
                <a:close/>
                <a:moveTo>
                  <a:pt x="6520" y="46500"/>
                </a:moveTo>
                <a:lnTo>
                  <a:pt x="6520" y="46510"/>
                </a:lnTo>
                <a:lnTo>
                  <a:pt x="6490" y="46510"/>
                </a:lnTo>
                <a:lnTo>
                  <a:pt x="6490" y="46500"/>
                </a:lnTo>
                <a:lnTo>
                  <a:pt x="6480" y="46500"/>
                </a:lnTo>
                <a:lnTo>
                  <a:pt x="6490" y="46500"/>
                </a:lnTo>
                <a:lnTo>
                  <a:pt x="6490" y="46490"/>
                </a:lnTo>
                <a:lnTo>
                  <a:pt x="6500" y="46490"/>
                </a:lnTo>
                <a:lnTo>
                  <a:pt x="6510" y="46490"/>
                </a:lnTo>
                <a:lnTo>
                  <a:pt x="6520" y="46490"/>
                </a:lnTo>
                <a:lnTo>
                  <a:pt x="6530" y="46490"/>
                </a:lnTo>
                <a:lnTo>
                  <a:pt x="6530" y="46500"/>
                </a:lnTo>
                <a:lnTo>
                  <a:pt x="6520" y="46500"/>
                </a:lnTo>
                <a:close/>
                <a:moveTo>
                  <a:pt x="12110" y="46210"/>
                </a:moveTo>
                <a:lnTo>
                  <a:pt x="12120" y="46210"/>
                </a:lnTo>
                <a:lnTo>
                  <a:pt x="12120" y="46220"/>
                </a:lnTo>
                <a:lnTo>
                  <a:pt x="12120" y="46230"/>
                </a:lnTo>
                <a:lnTo>
                  <a:pt x="12130" y="46230"/>
                </a:lnTo>
                <a:lnTo>
                  <a:pt x="12130" y="46240"/>
                </a:lnTo>
                <a:lnTo>
                  <a:pt x="12130" y="46250"/>
                </a:lnTo>
                <a:lnTo>
                  <a:pt x="12140" y="46250"/>
                </a:lnTo>
                <a:lnTo>
                  <a:pt x="12140" y="46260"/>
                </a:lnTo>
                <a:lnTo>
                  <a:pt x="12140" y="46270"/>
                </a:lnTo>
                <a:lnTo>
                  <a:pt x="12140" y="46280"/>
                </a:lnTo>
                <a:lnTo>
                  <a:pt x="12130" y="46280"/>
                </a:lnTo>
                <a:lnTo>
                  <a:pt x="12140" y="46280"/>
                </a:lnTo>
                <a:lnTo>
                  <a:pt x="12140" y="46290"/>
                </a:lnTo>
                <a:lnTo>
                  <a:pt x="12150" y="46290"/>
                </a:lnTo>
                <a:lnTo>
                  <a:pt x="12140" y="46290"/>
                </a:lnTo>
                <a:lnTo>
                  <a:pt x="12130" y="46290"/>
                </a:lnTo>
                <a:lnTo>
                  <a:pt x="12130" y="46300"/>
                </a:lnTo>
                <a:lnTo>
                  <a:pt x="12130" y="46290"/>
                </a:lnTo>
                <a:lnTo>
                  <a:pt x="12120" y="46290"/>
                </a:lnTo>
                <a:lnTo>
                  <a:pt x="12120" y="46300"/>
                </a:lnTo>
                <a:lnTo>
                  <a:pt x="12120" y="46290"/>
                </a:lnTo>
                <a:lnTo>
                  <a:pt x="12120" y="46280"/>
                </a:lnTo>
                <a:lnTo>
                  <a:pt x="12120" y="46270"/>
                </a:lnTo>
                <a:lnTo>
                  <a:pt x="12130" y="46270"/>
                </a:lnTo>
                <a:lnTo>
                  <a:pt x="12130" y="46260"/>
                </a:lnTo>
                <a:lnTo>
                  <a:pt x="12120" y="46260"/>
                </a:lnTo>
                <a:lnTo>
                  <a:pt x="12120" y="46250"/>
                </a:lnTo>
                <a:lnTo>
                  <a:pt x="12120" y="46240"/>
                </a:lnTo>
                <a:lnTo>
                  <a:pt x="12110" y="46240"/>
                </a:lnTo>
                <a:lnTo>
                  <a:pt x="12110" y="46230"/>
                </a:lnTo>
                <a:lnTo>
                  <a:pt x="12100" y="46230"/>
                </a:lnTo>
                <a:lnTo>
                  <a:pt x="12100" y="46220"/>
                </a:lnTo>
                <a:lnTo>
                  <a:pt x="12090" y="46220"/>
                </a:lnTo>
                <a:lnTo>
                  <a:pt x="12090" y="46210"/>
                </a:lnTo>
                <a:lnTo>
                  <a:pt x="12100" y="46210"/>
                </a:lnTo>
                <a:lnTo>
                  <a:pt x="12110" y="46210"/>
                </a:lnTo>
                <a:close/>
                <a:moveTo>
                  <a:pt x="12060" y="46110"/>
                </a:moveTo>
                <a:lnTo>
                  <a:pt x="12060" y="46120"/>
                </a:lnTo>
                <a:lnTo>
                  <a:pt x="12070" y="46120"/>
                </a:lnTo>
                <a:lnTo>
                  <a:pt x="12070" y="46130"/>
                </a:lnTo>
                <a:lnTo>
                  <a:pt x="12070" y="46140"/>
                </a:lnTo>
                <a:lnTo>
                  <a:pt x="12080" y="46140"/>
                </a:lnTo>
                <a:lnTo>
                  <a:pt x="12080" y="46150"/>
                </a:lnTo>
                <a:lnTo>
                  <a:pt x="12080" y="46190"/>
                </a:lnTo>
                <a:lnTo>
                  <a:pt x="12080" y="46200"/>
                </a:lnTo>
                <a:lnTo>
                  <a:pt x="12080" y="46210"/>
                </a:lnTo>
                <a:lnTo>
                  <a:pt x="12070" y="46210"/>
                </a:lnTo>
                <a:lnTo>
                  <a:pt x="12070" y="46200"/>
                </a:lnTo>
                <a:lnTo>
                  <a:pt x="12060" y="46200"/>
                </a:lnTo>
                <a:lnTo>
                  <a:pt x="12060" y="46190"/>
                </a:lnTo>
                <a:lnTo>
                  <a:pt x="12060" y="46180"/>
                </a:lnTo>
                <a:lnTo>
                  <a:pt x="12060" y="46170"/>
                </a:lnTo>
                <a:lnTo>
                  <a:pt x="12060" y="46160"/>
                </a:lnTo>
                <a:lnTo>
                  <a:pt x="12060" y="46150"/>
                </a:lnTo>
                <a:lnTo>
                  <a:pt x="12050" y="46150"/>
                </a:lnTo>
                <a:lnTo>
                  <a:pt x="12050" y="46140"/>
                </a:lnTo>
                <a:lnTo>
                  <a:pt x="12060" y="46140"/>
                </a:lnTo>
                <a:lnTo>
                  <a:pt x="12060" y="46130"/>
                </a:lnTo>
                <a:lnTo>
                  <a:pt x="12050" y="46130"/>
                </a:lnTo>
                <a:lnTo>
                  <a:pt x="12050" y="46120"/>
                </a:lnTo>
                <a:lnTo>
                  <a:pt x="12050" y="46110"/>
                </a:lnTo>
                <a:lnTo>
                  <a:pt x="12060" y="46110"/>
                </a:lnTo>
                <a:close/>
                <a:moveTo>
                  <a:pt x="11790" y="45900"/>
                </a:moveTo>
                <a:lnTo>
                  <a:pt x="11790" y="45910"/>
                </a:lnTo>
                <a:lnTo>
                  <a:pt x="11800" y="45910"/>
                </a:lnTo>
                <a:lnTo>
                  <a:pt x="11810" y="45910"/>
                </a:lnTo>
                <a:lnTo>
                  <a:pt x="11810" y="45920"/>
                </a:lnTo>
                <a:lnTo>
                  <a:pt x="11820" y="45920"/>
                </a:lnTo>
                <a:lnTo>
                  <a:pt x="11820" y="45930"/>
                </a:lnTo>
                <a:lnTo>
                  <a:pt x="11810" y="45930"/>
                </a:lnTo>
                <a:lnTo>
                  <a:pt x="11800" y="45930"/>
                </a:lnTo>
                <a:lnTo>
                  <a:pt x="11800" y="45920"/>
                </a:lnTo>
                <a:lnTo>
                  <a:pt x="11790" y="45920"/>
                </a:lnTo>
                <a:lnTo>
                  <a:pt x="11780" y="45920"/>
                </a:lnTo>
                <a:lnTo>
                  <a:pt x="11780" y="45910"/>
                </a:lnTo>
                <a:lnTo>
                  <a:pt x="11770" y="45910"/>
                </a:lnTo>
                <a:lnTo>
                  <a:pt x="11770" y="45900"/>
                </a:lnTo>
                <a:lnTo>
                  <a:pt x="11780" y="45900"/>
                </a:lnTo>
                <a:lnTo>
                  <a:pt x="11790" y="45900"/>
                </a:lnTo>
                <a:close/>
                <a:moveTo>
                  <a:pt x="11660" y="45850"/>
                </a:moveTo>
                <a:lnTo>
                  <a:pt x="11670" y="45850"/>
                </a:lnTo>
                <a:lnTo>
                  <a:pt x="11680" y="45850"/>
                </a:lnTo>
                <a:lnTo>
                  <a:pt x="11690" y="45850"/>
                </a:lnTo>
                <a:lnTo>
                  <a:pt x="11690" y="45860"/>
                </a:lnTo>
                <a:lnTo>
                  <a:pt x="11700" y="45860"/>
                </a:lnTo>
                <a:lnTo>
                  <a:pt x="11710" y="45860"/>
                </a:lnTo>
                <a:lnTo>
                  <a:pt x="11710" y="45870"/>
                </a:lnTo>
                <a:lnTo>
                  <a:pt x="11720" y="45870"/>
                </a:lnTo>
                <a:lnTo>
                  <a:pt x="11730" y="45870"/>
                </a:lnTo>
                <a:lnTo>
                  <a:pt x="11730" y="45880"/>
                </a:lnTo>
                <a:lnTo>
                  <a:pt x="11720" y="45880"/>
                </a:lnTo>
                <a:lnTo>
                  <a:pt x="11710" y="45880"/>
                </a:lnTo>
                <a:lnTo>
                  <a:pt x="11700" y="45880"/>
                </a:lnTo>
                <a:lnTo>
                  <a:pt x="11700" y="45870"/>
                </a:lnTo>
                <a:lnTo>
                  <a:pt x="11690" y="45870"/>
                </a:lnTo>
                <a:lnTo>
                  <a:pt x="11680" y="45870"/>
                </a:lnTo>
                <a:lnTo>
                  <a:pt x="11680" y="45860"/>
                </a:lnTo>
                <a:lnTo>
                  <a:pt x="11670" y="45860"/>
                </a:lnTo>
                <a:lnTo>
                  <a:pt x="11660" y="45860"/>
                </a:lnTo>
                <a:lnTo>
                  <a:pt x="11660" y="45850"/>
                </a:lnTo>
                <a:close/>
                <a:moveTo>
                  <a:pt x="11540" y="45710"/>
                </a:moveTo>
                <a:lnTo>
                  <a:pt x="11540" y="45720"/>
                </a:lnTo>
                <a:lnTo>
                  <a:pt x="11550" y="45730"/>
                </a:lnTo>
                <a:lnTo>
                  <a:pt x="11550" y="45740"/>
                </a:lnTo>
                <a:lnTo>
                  <a:pt x="11560" y="45740"/>
                </a:lnTo>
                <a:lnTo>
                  <a:pt x="11560" y="45750"/>
                </a:lnTo>
                <a:lnTo>
                  <a:pt x="11560" y="45760"/>
                </a:lnTo>
                <a:lnTo>
                  <a:pt x="11570" y="45760"/>
                </a:lnTo>
                <a:lnTo>
                  <a:pt x="11570" y="45770"/>
                </a:lnTo>
                <a:lnTo>
                  <a:pt x="11580" y="45770"/>
                </a:lnTo>
                <a:lnTo>
                  <a:pt x="11590" y="45770"/>
                </a:lnTo>
                <a:lnTo>
                  <a:pt x="11590" y="45780"/>
                </a:lnTo>
                <a:lnTo>
                  <a:pt x="11590" y="45790"/>
                </a:lnTo>
                <a:lnTo>
                  <a:pt x="11600" y="45790"/>
                </a:lnTo>
                <a:lnTo>
                  <a:pt x="11600" y="45800"/>
                </a:lnTo>
                <a:lnTo>
                  <a:pt x="11590" y="45800"/>
                </a:lnTo>
                <a:lnTo>
                  <a:pt x="11590" y="45810"/>
                </a:lnTo>
                <a:lnTo>
                  <a:pt x="11580" y="45810"/>
                </a:lnTo>
                <a:lnTo>
                  <a:pt x="11580" y="45800"/>
                </a:lnTo>
                <a:lnTo>
                  <a:pt x="11580" y="45790"/>
                </a:lnTo>
                <a:lnTo>
                  <a:pt x="11570" y="45790"/>
                </a:lnTo>
                <a:lnTo>
                  <a:pt x="11570" y="45780"/>
                </a:lnTo>
                <a:lnTo>
                  <a:pt x="11560" y="45780"/>
                </a:lnTo>
                <a:lnTo>
                  <a:pt x="11560" y="45770"/>
                </a:lnTo>
                <a:lnTo>
                  <a:pt x="11550" y="45770"/>
                </a:lnTo>
                <a:lnTo>
                  <a:pt x="11550" y="45760"/>
                </a:lnTo>
                <a:lnTo>
                  <a:pt x="11540" y="45760"/>
                </a:lnTo>
                <a:lnTo>
                  <a:pt x="11550" y="45760"/>
                </a:lnTo>
                <a:lnTo>
                  <a:pt x="11550" y="45750"/>
                </a:lnTo>
                <a:lnTo>
                  <a:pt x="11540" y="45750"/>
                </a:lnTo>
                <a:lnTo>
                  <a:pt x="11550" y="45750"/>
                </a:lnTo>
                <a:lnTo>
                  <a:pt x="11540" y="45750"/>
                </a:lnTo>
                <a:lnTo>
                  <a:pt x="11540" y="45740"/>
                </a:lnTo>
                <a:lnTo>
                  <a:pt x="11530" y="45720"/>
                </a:lnTo>
                <a:lnTo>
                  <a:pt x="11540" y="45720"/>
                </a:lnTo>
                <a:lnTo>
                  <a:pt x="11540" y="45710"/>
                </a:lnTo>
                <a:close/>
                <a:moveTo>
                  <a:pt x="20210" y="34440"/>
                </a:moveTo>
                <a:lnTo>
                  <a:pt x="20210" y="34450"/>
                </a:lnTo>
                <a:lnTo>
                  <a:pt x="20210" y="34460"/>
                </a:lnTo>
                <a:lnTo>
                  <a:pt x="20210" y="34470"/>
                </a:lnTo>
                <a:lnTo>
                  <a:pt x="20200" y="34470"/>
                </a:lnTo>
                <a:lnTo>
                  <a:pt x="20200" y="34480"/>
                </a:lnTo>
                <a:lnTo>
                  <a:pt x="20200" y="34490"/>
                </a:lnTo>
                <a:lnTo>
                  <a:pt x="20200" y="34500"/>
                </a:lnTo>
                <a:lnTo>
                  <a:pt x="20190" y="34500"/>
                </a:lnTo>
                <a:lnTo>
                  <a:pt x="20190" y="34510"/>
                </a:lnTo>
                <a:lnTo>
                  <a:pt x="20180" y="34510"/>
                </a:lnTo>
                <a:lnTo>
                  <a:pt x="20180" y="34500"/>
                </a:lnTo>
                <a:lnTo>
                  <a:pt x="20180" y="34490"/>
                </a:lnTo>
                <a:lnTo>
                  <a:pt x="20190" y="34490"/>
                </a:lnTo>
                <a:lnTo>
                  <a:pt x="20190" y="34480"/>
                </a:lnTo>
                <a:lnTo>
                  <a:pt x="20190" y="34470"/>
                </a:lnTo>
                <a:lnTo>
                  <a:pt x="20190" y="34460"/>
                </a:lnTo>
                <a:lnTo>
                  <a:pt x="20200" y="34460"/>
                </a:lnTo>
                <a:lnTo>
                  <a:pt x="20200" y="34450"/>
                </a:lnTo>
                <a:lnTo>
                  <a:pt x="20200" y="34440"/>
                </a:lnTo>
                <a:lnTo>
                  <a:pt x="20210" y="34440"/>
                </a:lnTo>
                <a:close/>
                <a:moveTo>
                  <a:pt x="20220" y="34400"/>
                </a:moveTo>
                <a:lnTo>
                  <a:pt x="20220" y="34410"/>
                </a:lnTo>
                <a:lnTo>
                  <a:pt x="20220" y="34420"/>
                </a:lnTo>
                <a:lnTo>
                  <a:pt x="20210" y="34420"/>
                </a:lnTo>
                <a:lnTo>
                  <a:pt x="20210" y="34440"/>
                </a:lnTo>
                <a:lnTo>
                  <a:pt x="20200" y="34440"/>
                </a:lnTo>
                <a:lnTo>
                  <a:pt x="20200" y="34430"/>
                </a:lnTo>
                <a:lnTo>
                  <a:pt x="20200" y="34420"/>
                </a:lnTo>
                <a:lnTo>
                  <a:pt x="20210" y="34420"/>
                </a:lnTo>
                <a:lnTo>
                  <a:pt x="20210" y="34410"/>
                </a:lnTo>
                <a:lnTo>
                  <a:pt x="20210" y="34400"/>
                </a:lnTo>
                <a:lnTo>
                  <a:pt x="20220" y="34400"/>
                </a:lnTo>
                <a:close/>
                <a:moveTo>
                  <a:pt x="20060" y="30140"/>
                </a:moveTo>
                <a:lnTo>
                  <a:pt x="20060" y="30150"/>
                </a:lnTo>
                <a:lnTo>
                  <a:pt x="20060" y="30160"/>
                </a:lnTo>
                <a:lnTo>
                  <a:pt x="20060" y="30170"/>
                </a:lnTo>
                <a:lnTo>
                  <a:pt x="20060" y="30190"/>
                </a:lnTo>
                <a:lnTo>
                  <a:pt x="20070" y="30190"/>
                </a:lnTo>
                <a:lnTo>
                  <a:pt x="20070" y="30210"/>
                </a:lnTo>
                <a:lnTo>
                  <a:pt x="20070" y="30220"/>
                </a:lnTo>
                <a:lnTo>
                  <a:pt x="20080" y="30220"/>
                </a:lnTo>
                <a:lnTo>
                  <a:pt x="20080" y="30250"/>
                </a:lnTo>
                <a:lnTo>
                  <a:pt x="20080" y="30260"/>
                </a:lnTo>
                <a:lnTo>
                  <a:pt x="20090" y="30260"/>
                </a:lnTo>
                <a:lnTo>
                  <a:pt x="20090" y="30280"/>
                </a:lnTo>
                <a:lnTo>
                  <a:pt x="20090" y="30310"/>
                </a:lnTo>
                <a:lnTo>
                  <a:pt x="20090" y="30320"/>
                </a:lnTo>
                <a:lnTo>
                  <a:pt x="20080" y="30320"/>
                </a:lnTo>
                <a:lnTo>
                  <a:pt x="20080" y="30310"/>
                </a:lnTo>
                <a:lnTo>
                  <a:pt x="20070" y="30310"/>
                </a:lnTo>
                <a:lnTo>
                  <a:pt x="20070" y="30300"/>
                </a:lnTo>
                <a:lnTo>
                  <a:pt x="20070" y="30290"/>
                </a:lnTo>
                <a:lnTo>
                  <a:pt x="20070" y="30280"/>
                </a:lnTo>
                <a:lnTo>
                  <a:pt x="20060" y="30280"/>
                </a:lnTo>
                <a:lnTo>
                  <a:pt x="20060" y="30270"/>
                </a:lnTo>
                <a:lnTo>
                  <a:pt x="20070" y="30270"/>
                </a:lnTo>
                <a:lnTo>
                  <a:pt x="20070" y="30250"/>
                </a:lnTo>
                <a:lnTo>
                  <a:pt x="20060" y="30250"/>
                </a:lnTo>
                <a:lnTo>
                  <a:pt x="20060" y="30240"/>
                </a:lnTo>
                <a:lnTo>
                  <a:pt x="20060" y="30230"/>
                </a:lnTo>
                <a:lnTo>
                  <a:pt x="20050" y="30230"/>
                </a:lnTo>
                <a:lnTo>
                  <a:pt x="20050" y="30210"/>
                </a:lnTo>
                <a:lnTo>
                  <a:pt x="20050" y="30180"/>
                </a:lnTo>
                <a:lnTo>
                  <a:pt x="20040" y="30180"/>
                </a:lnTo>
                <a:lnTo>
                  <a:pt x="20040" y="30150"/>
                </a:lnTo>
                <a:lnTo>
                  <a:pt x="20050" y="30150"/>
                </a:lnTo>
                <a:lnTo>
                  <a:pt x="20050" y="30140"/>
                </a:lnTo>
                <a:lnTo>
                  <a:pt x="20060" y="30140"/>
                </a:lnTo>
                <a:close/>
                <a:moveTo>
                  <a:pt x="19590" y="28840"/>
                </a:moveTo>
                <a:lnTo>
                  <a:pt x="19600" y="28840"/>
                </a:lnTo>
                <a:lnTo>
                  <a:pt x="19600" y="28850"/>
                </a:lnTo>
                <a:lnTo>
                  <a:pt x="19600" y="28860"/>
                </a:lnTo>
                <a:lnTo>
                  <a:pt x="19600" y="28870"/>
                </a:lnTo>
                <a:lnTo>
                  <a:pt x="19600" y="28880"/>
                </a:lnTo>
                <a:lnTo>
                  <a:pt x="19610" y="28880"/>
                </a:lnTo>
                <a:lnTo>
                  <a:pt x="19610" y="28890"/>
                </a:lnTo>
                <a:lnTo>
                  <a:pt x="19610" y="28900"/>
                </a:lnTo>
                <a:lnTo>
                  <a:pt x="19620" y="28900"/>
                </a:lnTo>
                <a:lnTo>
                  <a:pt x="19620" y="28910"/>
                </a:lnTo>
                <a:lnTo>
                  <a:pt x="19620" y="28920"/>
                </a:lnTo>
                <a:lnTo>
                  <a:pt x="19630" y="28920"/>
                </a:lnTo>
                <a:lnTo>
                  <a:pt x="19630" y="28930"/>
                </a:lnTo>
                <a:lnTo>
                  <a:pt x="19640" y="28930"/>
                </a:lnTo>
                <a:lnTo>
                  <a:pt x="19640" y="28950"/>
                </a:lnTo>
                <a:lnTo>
                  <a:pt x="19630" y="28950"/>
                </a:lnTo>
                <a:lnTo>
                  <a:pt x="19620" y="28950"/>
                </a:lnTo>
                <a:lnTo>
                  <a:pt x="19620" y="28940"/>
                </a:lnTo>
                <a:lnTo>
                  <a:pt x="19620" y="28930"/>
                </a:lnTo>
                <a:lnTo>
                  <a:pt x="19610" y="28930"/>
                </a:lnTo>
                <a:lnTo>
                  <a:pt x="19610" y="28920"/>
                </a:lnTo>
                <a:lnTo>
                  <a:pt x="19610" y="28910"/>
                </a:lnTo>
                <a:lnTo>
                  <a:pt x="19600" y="28910"/>
                </a:lnTo>
                <a:lnTo>
                  <a:pt x="19600" y="28900"/>
                </a:lnTo>
                <a:lnTo>
                  <a:pt x="19600" y="28890"/>
                </a:lnTo>
                <a:lnTo>
                  <a:pt x="19590" y="28890"/>
                </a:lnTo>
                <a:lnTo>
                  <a:pt x="19590" y="28880"/>
                </a:lnTo>
                <a:lnTo>
                  <a:pt x="19590" y="28860"/>
                </a:lnTo>
                <a:lnTo>
                  <a:pt x="19580" y="28860"/>
                </a:lnTo>
                <a:lnTo>
                  <a:pt x="19580" y="28840"/>
                </a:lnTo>
                <a:lnTo>
                  <a:pt x="19590" y="28840"/>
                </a:lnTo>
                <a:close/>
                <a:moveTo>
                  <a:pt x="19480" y="28530"/>
                </a:moveTo>
                <a:lnTo>
                  <a:pt x="19480" y="28540"/>
                </a:lnTo>
                <a:lnTo>
                  <a:pt x="19490" y="28540"/>
                </a:lnTo>
                <a:lnTo>
                  <a:pt x="19490" y="28550"/>
                </a:lnTo>
                <a:lnTo>
                  <a:pt x="19490" y="28560"/>
                </a:lnTo>
                <a:lnTo>
                  <a:pt x="19500" y="28560"/>
                </a:lnTo>
                <a:lnTo>
                  <a:pt x="19500" y="28570"/>
                </a:lnTo>
                <a:lnTo>
                  <a:pt x="19500" y="28590"/>
                </a:lnTo>
                <a:lnTo>
                  <a:pt x="19510" y="28590"/>
                </a:lnTo>
                <a:lnTo>
                  <a:pt x="19510" y="28600"/>
                </a:lnTo>
                <a:lnTo>
                  <a:pt x="19500" y="28600"/>
                </a:lnTo>
                <a:lnTo>
                  <a:pt x="19500" y="28610"/>
                </a:lnTo>
                <a:lnTo>
                  <a:pt x="19490" y="28610"/>
                </a:lnTo>
                <a:lnTo>
                  <a:pt x="19490" y="28600"/>
                </a:lnTo>
                <a:lnTo>
                  <a:pt x="19490" y="28590"/>
                </a:lnTo>
                <a:lnTo>
                  <a:pt x="19480" y="28590"/>
                </a:lnTo>
                <a:lnTo>
                  <a:pt x="19480" y="28580"/>
                </a:lnTo>
                <a:lnTo>
                  <a:pt x="19480" y="28570"/>
                </a:lnTo>
                <a:lnTo>
                  <a:pt x="19470" y="28570"/>
                </a:lnTo>
                <a:lnTo>
                  <a:pt x="19470" y="28560"/>
                </a:lnTo>
                <a:lnTo>
                  <a:pt x="19470" y="28550"/>
                </a:lnTo>
                <a:lnTo>
                  <a:pt x="19460" y="28550"/>
                </a:lnTo>
                <a:lnTo>
                  <a:pt x="19460" y="28540"/>
                </a:lnTo>
                <a:lnTo>
                  <a:pt x="19470" y="28540"/>
                </a:lnTo>
                <a:lnTo>
                  <a:pt x="19470" y="28530"/>
                </a:lnTo>
                <a:lnTo>
                  <a:pt x="19480" y="28530"/>
                </a:lnTo>
                <a:close/>
                <a:moveTo>
                  <a:pt x="19370" y="28200"/>
                </a:moveTo>
                <a:lnTo>
                  <a:pt x="19370" y="28210"/>
                </a:lnTo>
                <a:lnTo>
                  <a:pt x="19380" y="28210"/>
                </a:lnTo>
                <a:lnTo>
                  <a:pt x="19380" y="28220"/>
                </a:lnTo>
                <a:lnTo>
                  <a:pt x="19390" y="28220"/>
                </a:lnTo>
                <a:lnTo>
                  <a:pt x="19400" y="28220"/>
                </a:lnTo>
                <a:lnTo>
                  <a:pt x="19400" y="28230"/>
                </a:lnTo>
                <a:lnTo>
                  <a:pt x="19430" y="28230"/>
                </a:lnTo>
                <a:lnTo>
                  <a:pt x="19430" y="28220"/>
                </a:lnTo>
                <a:lnTo>
                  <a:pt x="19440" y="28220"/>
                </a:lnTo>
                <a:lnTo>
                  <a:pt x="19450" y="28220"/>
                </a:lnTo>
                <a:lnTo>
                  <a:pt x="19450" y="28230"/>
                </a:lnTo>
                <a:lnTo>
                  <a:pt x="19460" y="28230"/>
                </a:lnTo>
                <a:lnTo>
                  <a:pt x="19460" y="28250"/>
                </a:lnTo>
                <a:lnTo>
                  <a:pt x="19450" y="28250"/>
                </a:lnTo>
                <a:lnTo>
                  <a:pt x="19460" y="28250"/>
                </a:lnTo>
                <a:lnTo>
                  <a:pt x="19460" y="28280"/>
                </a:lnTo>
                <a:lnTo>
                  <a:pt x="19450" y="28280"/>
                </a:lnTo>
                <a:lnTo>
                  <a:pt x="19450" y="28300"/>
                </a:lnTo>
                <a:lnTo>
                  <a:pt x="19450" y="28310"/>
                </a:lnTo>
                <a:lnTo>
                  <a:pt x="19440" y="28310"/>
                </a:lnTo>
                <a:lnTo>
                  <a:pt x="19440" y="28320"/>
                </a:lnTo>
                <a:lnTo>
                  <a:pt x="19420" y="28320"/>
                </a:lnTo>
                <a:lnTo>
                  <a:pt x="19420" y="28310"/>
                </a:lnTo>
                <a:lnTo>
                  <a:pt x="19410" y="28310"/>
                </a:lnTo>
                <a:lnTo>
                  <a:pt x="19410" y="28320"/>
                </a:lnTo>
                <a:lnTo>
                  <a:pt x="19400" y="28320"/>
                </a:lnTo>
                <a:lnTo>
                  <a:pt x="19400" y="28330"/>
                </a:lnTo>
                <a:lnTo>
                  <a:pt x="19390" y="28330"/>
                </a:lnTo>
                <a:lnTo>
                  <a:pt x="19390" y="28320"/>
                </a:lnTo>
                <a:lnTo>
                  <a:pt x="19390" y="28270"/>
                </a:lnTo>
                <a:lnTo>
                  <a:pt x="19380" y="28270"/>
                </a:lnTo>
                <a:lnTo>
                  <a:pt x="19380" y="28260"/>
                </a:lnTo>
                <a:lnTo>
                  <a:pt x="19370" y="28260"/>
                </a:lnTo>
                <a:lnTo>
                  <a:pt x="19370" y="28240"/>
                </a:lnTo>
                <a:lnTo>
                  <a:pt x="19370" y="28230"/>
                </a:lnTo>
                <a:lnTo>
                  <a:pt x="19360" y="28230"/>
                </a:lnTo>
                <a:lnTo>
                  <a:pt x="19360" y="28220"/>
                </a:lnTo>
                <a:lnTo>
                  <a:pt x="19350" y="28220"/>
                </a:lnTo>
                <a:lnTo>
                  <a:pt x="19350" y="28210"/>
                </a:lnTo>
                <a:lnTo>
                  <a:pt x="19360" y="28210"/>
                </a:lnTo>
                <a:lnTo>
                  <a:pt x="19360" y="28200"/>
                </a:lnTo>
                <a:lnTo>
                  <a:pt x="19370" y="28200"/>
                </a:lnTo>
                <a:close/>
                <a:moveTo>
                  <a:pt x="18920" y="27350"/>
                </a:moveTo>
                <a:lnTo>
                  <a:pt x="18920" y="27360"/>
                </a:lnTo>
                <a:lnTo>
                  <a:pt x="18930" y="27360"/>
                </a:lnTo>
                <a:lnTo>
                  <a:pt x="18930" y="27370"/>
                </a:lnTo>
                <a:lnTo>
                  <a:pt x="18930" y="27380"/>
                </a:lnTo>
                <a:lnTo>
                  <a:pt x="18920" y="27380"/>
                </a:lnTo>
                <a:lnTo>
                  <a:pt x="18920" y="27370"/>
                </a:lnTo>
                <a:lnTo>
                  <a:pt x="18910" y="27370"/>
                </a:lnTo>
                <a:lnTo>
                  <a:pt x="18910" y="27360"/>
                </a:lnTo>
                <a:lnTo>
                  <a:pt x="18900" y="27360"/>
                </a:lnTo>
                <a:lnTo>
                  <a:pt x="18900" y="27350"/>
                </a:lnTo>
                <a:lnTo>
                  <a:pt x="18910" y="27350"/>
                </a:lnTo>
                <a:lnTo>
                  <a:pt x="18920" y="27350"/>
                </a:lnTo>
                <a:close/>
                <a:moveTo>
                  <a:pt x="18830" y="27260"/>
                </a:moveTo>
                <a:lnTo>
                  <a:pt x="18830" y="27270"/>
                </a:lnTo>
                <a:lnTo>
                  <a:pt x="18840" y="27270"/>
                </a:lnTo>
                <a:lnTo>
                  <a:pt x="18840" y="27280"/>
                </a:lnTo>
                <a:lnTo>
                  <a:pt x="18850" y="27280"/>
                </a:lnTo>
                <a:lnTo>
                  <a:pt x="18860" y="27280"/>
                </a:lnTo>
                <a:lnTo>
                  <a:pt x="18860" y="27290"/>
                </a:lnTo>
                <a:lnTo>
                  <a:pt x="18860" y="27300"/>
                </a:lnTo>
                <a:lnTo>
                  <a:pt x="18850" y="27300"/>
                </a:lnTo>
                <a:lnTo>
                  <a:pt x="18840" y="27300"/>
                </a:lnTo>
                <a:lnTo>
                  <a:pt x="18840" y="27290"/>
                </a:lnTo>
                <a:lnTo>
                  <a:pt x="18830" y="27290"/>
                </a:lnTo>
                <a:lnTo>
                  <a:pt x="18830" y="27280"/>
                </a:lnTo>
                <a:lnTo>
                  <a:pt x="18820" y="27280"/>
                </a:lnTo>
                <a:lnTo>
                  <a:pt x="18820" y="27270"/>
                </a:lnTo>
                <a:lnTo>
                  <a:pt x="18820" y="27260"/>
                </a:lnTo>
                <a:lnTo>
                  <a:pt x="18830" y="27260"/>
                </a:lnTo>
                <a:close/>
                <a:moveTo>
                  <a:pt x="18670" y="26670"/>
                </a:moveTo>
                <a:lnTo>
                  <a:pt x="18680" y="26670"/>
                </a:lnTo>
                <a:lnTo>
                  <a:pt x="18680" y="26680"/>
                </a:lnTo>
                <a:lnTo>
                  <a:pt x="18680" y="26690"/>
                </a:lnTo>
                <a:lnTo>
                  <a:pt x="18690" y="26690"/>
                </a:lnTo>
                <a:lnTo>
                  <a:pt x="18690" y="26700"/>
                </a:lnTo>
                <a:lnTo>
                  <a:pt x="18690" y="26720"/>
                </a:lnTo>
                <a:lnTo>
                  <a:pt x="18690" y="26730"/>
                </a:lnTo>
                <a:lnTo>
                  <a:pt x="18700" y="26730"/>
                </a:lnTo>
                <a:lnTo>
                  <a:pt x="18700" y="26740"/>
                </a:lnTo>
                <a:lnTo>
                  <a:pt x="18710" y="26740"/>
                </a:lnTo>
                <a:lnTo>
                  <a:pt x="18710" y="26750"/>
                </a:lnTo>
                <a:lnTo>
                  <a:pt x="18720" y="26750"/>
                </a:lnTo>
                <a:lnTo>
                  <a:pt x="18720" y="26760"/>
                </a:lnTo>
                <a:lnTo>
                  <a:pt x="18720" y="26770"/>
                </a:lnTo>
                <a:lnTo>
                  <a:pt x="18730" y="26770"/>
                </a:lnTo>
                <a:lnTo>
                  <a:pt x="18730" y="26780"/>
                </a:lnTo>
                <a:lnTo>
                  <a:pt x="18740" y="26780"/>
                </a:lnTo>
                <a:lnTo>
                  <a:pt x="18740" y="26790"/>
                </a:lnTo>
                <a:lnTo>
                  <a:pt x="18740" y="26800"/>
                </a:lnTo>
                <a:lnTo>
                  <a:pt x="18740" y="26810"/>
                </a:lnTo>
                <a:lnTo>
                  <a:pt x="18750" y="26810"/>
                </a:lnTo>
                <a:lnTo>
                  <a:pt x="18750" y="26820"/>
                </a:lnTo>
                <a:lnTo>
                  <a:pt x="18760" y="26820"/>
                </a:lnTo>
                <a:lnTo>
                  <a:pt x="18760" y="26830"/>
                </a:lnTo>
                <a:lnTo>
                  <a:pt x="18760" y="26840"/>
                </a:lnTo>
                <a:lnTo>
                  <a:pt x="18770" y="26840"/>
                </a:lnTo>
                <a:lnTo>
                  <a:pt x="18770" y="26850"/>
                </a:lnTo>
                <a:lnTo>
                  <a:pt x="18780" y="26850"/>
                </a:lnTo>
                <a:lnTo>
                  <a:pt x="18780" y="26860"/>
                </a:lnTo>
                <a:lnTo>
                  <a:pt x="18790" y="26860"/>
                </a:lnTo>
                <a:lnTo>
                  <a:pt x="18790" y="26870"/>
                </a:lnTo>
                <a:lnTo>
                  <a:pt x="18790" y="26880"/>
                </a:lnTo>
                <a:lnTo>
                  <a:pt x="18790" y="26890"/>
                </a:lnTo>
                <a:lnTo>
                  <a:pt x="18790" y="26900"/>
                </a:lnTo>
                <a:lnTo>
                  <a:pt x="18800" y="26900"/>
                </a:lnTo>
                <a:lnTo>
                  <a:pt x="18800" y="26910"/>
                </a:lnTo>
                <a:lnTo>
                  <a:pt x="18800" y="26920"/>
                </a:lnTo>
                <a:lnTo>
                  <a:pt x="18800" y="26940"/>
                </a:lnTo>
                <a:lnTo>
                  <a:pt x="18810" y="26940"/>
                </a:lnTo>
                <a:lnTo>
                  <a:pt x="18810" y="26960"/>
                </a:lnTo>
                <a:lnTo>
                  <a:pt x="18800" y="26960"/>
                </a:lnTo>
                <a:lnTo>
                  <a:pt x="18800" y="26990"/>
                </a:lnTo>
                <a:lnTo>
                  <a:pt x="18790" y="26990"/>
                </a:lnTo>
                <a:lnTo>
                  <a:pt x="18790" y="27000"/>
                </a:lnTo>
                <a:lnTo>
                  <a:pt x="18780" y="27000"/>
                </a:lnTo>
                <a:lnTo>
                  <a:pt x="18780" y="26990"/>
                </a:lnTo>
                <a:lnTo>
                  <a:pt x="18790" y="26990"/>
                </a:lnTo>
                <a:lnTo>
                  <a:pt x="18790" y="26960"/>
                </a:lnTo>
                <a:lnTo>
                  <a:pt x="18780" y="26960"/>
                </a:lnTo>
                <a:lnTo>
                  <a:pt x="18780" y="26940"/>
                </a:lnTo>
                <a:lnTo>
                  <a:pt x="18780" y="26930"/>
                </a:lnTo>
                <a:lnTo>
                  <a:pt x="18780" y="26920"/>
                </a:lnTo>
                <a:lnTo>
                  <a:pt x="18770" y="26920"/>
                </a:lnTo>
                <a:lnTo>
                  <a:pt x="18770" y="26910"/>
                </a:lnTo>
                <a:lnTo>
                  <a:pt x="18770" y="26900"/>
                </a:lnTo>
                <a:lnTo>
                  <a:pt x="18770" y="26890"/>
                </a:lnTo>
                <a:lnTo>
                  <a:pt x="18760" y="26890"/>
                </a:lnTo>
                <a:lnTo>
                  <a:pt x="18760" y="26880"/>
                </a:lnTo>
                <a:lnTo>
                  <a:pt x="18760" y="26870"/>
                </a:lnTo>
                <a:lnTo>
                  <a:pt x="18760" y="26860"/>
                </a:lnTo>
                <a:lnTo>
                  <a:pt x="18750" y="26860"/>
                </a:lnTo>
                <a:lnTo>
                  <a:pt x="18750" y="26850"/>
                </a:lnTo>
                <a:lnTo>
                  <a:pt x="18740" y="26850"/>
                </a:lnTo>
                <a:lnTo>
                  <a:pt x="18740" y="26840"/>
                </a:lnTo>
                <a:lnTo>
                  <a:pt x="18740" y="26830"/>
                </a:lnTo>
                <a:lnTo>
                  <a:pt x="18730" y="26830"/>
                </a:lnTo>
                <a:lnTo>
                  <a:pt x="18730" y="26820"/>
                </a:lnTo>
                <a:lnTo>
                  <a:pt x="18720" y="26820"/>
                </a:lnTo>
                <a:lnTo>
                  <a:pt x="18720" y="26810"/>
                </a:lnTo>
                <a:lnTo>
                  <a:pt x="18720" y="26800"/>
                </a:lnTo>
                <a:lnTo>
                  <a:pt x="18720" y="26790"/>
                </a:lnTo>
                <a:lnTo>
                  <a:pt x="18710" y="26790"/>
                </a:lnTo>
                <a:lnTo>
                  <a:pt x="18710" y="26780"/>
                </a:lnTo>
                <a:lnTo>
                  <a:pt x="18700" y="26780"/>
                </a:lnTo>
                <a:lnTo>
                  <a:pt x="18700" y="26770"/>
                </a:lnTo>
                <a:lnTo>
                  <a:pt x="18700" y="26760"/>
                </a:lnTo>
                <a:lnTo>
                  <a:pt x="18690" y="26760"/>
                </a:lnTo>
                <a:lnTo>
                  <a:pt x="18690" y="26750"/>
                </a:lnTo>
                <a:lnTo>
                  <a:pt x="18680" y="26750"/>
                </a:lnTo>
                <a:lnTo>
                  <a:pt x="18680" y="26740"/>
                </a:lnTo>
                <a:lnTo>
                  <a:pt x="18680" y="26730"/>
                </a:lnTo>
                <a:lnTo>
                  <a:pt x="18670" y="26730"/>
                </a:lnTo>
                <a:lnTo>
                  <a:pt x="18670" y="26720"/>
                </a:lnTo>
                <a:lnTo>
                  <a:pt x="18660" y="26720"/>
                </a:lnTo>
                <a:lnTo>
                  <a:pt x="18660" y="26710"/>
                </a:lnTo>
                <a:lnTo>
                  <a:pt x="18660" y="26700"/>
                </a:lnTo>
                <a:lnTo>
                  <a:pt x="18650" y="26700"/>
                </a:lnTo>
                <a:lnTo>
                  <a:pt x="18650" y="26690"/>
                </a:lnTo>
                <a:lnTo>
                  <a:pt x="18650" y="26670"/>
                </a:lnTo>
                <a:lnTo>
                  <a:pt x="18660" y="26670"/>
                </a:lnTo>
                <a:lnTo>
                  <a:pt x="18670" y="26670"/>
                </a:lnTo>
                <a:close/>
                <a:moveTo>
                  <a:pt x="18420" y="26340"/>
                </a:moveTo>
                <a:lnTo>
                  <a:pt x="18420" y="26350"/>
                </a:lnTo>
                <a:lnTo>
                  <a:pt x="18430" y="26350"/>
                </a:lnTo>
                <a:lnTo>
                  <a:pt x="18430" y="26360"/>
                </a:lnTo>
                <a:lnTo>
                  <a:pt x="18440" y="26360"/>
                </a:lnTo>
                <a:lnTo>
                  <a:pt x="18440" y="26370"/>
                </a:lnTo>
                <a:lnTo>
                  <a:pt x="18440" y="26380"/>
                </a:lnTo>
                <a:lnTo>
                  <a:pt x="18450" y="26380"/>
                </a:lnTo>
                <a:lnTo>
                  <a:pt x="18450" y="26390"/>
                </a:lnTo>
                <a:lnTo>
                  <a:pt x="18460" y="26390"/>
                </a:lnTo>
                <a:lnTo>
                  <a:pt x="18460" y="26400"/>
                </a:lnTo>
                <a:lnTo>
                  <a:pt x="18460" y="26410"/>
                </a:lnTo>
                <a:lnTo>
                  <a:pt x="18470" y="26410"/>
                </a:lnTo>
                <a:lnTo>
                  <a:pt x="18480" y="26410"/>
                </a:lnTo>
                <a:lnTo>
                  <a:pt x="18480" y="26420"/>
                </a:lnTo>
                <a:lnTo>
                  <a:pt x="18490" y="26420"/>
                </a:lnTo>
                <a:lnTo>
                  <a:pt x="18490" y="26430"/>
                </a:lnTo>
                <a:lnTo>
                  <a:pt x="18490" y="26450"/>
                </a:lnTo>
                <a:lnTo>
                  <a:pt x="18500" y="26450"/>
                </a:lnTo>
                <a:lnTo>
                  <a:pt x="18500" y="26460"/>
                </a:lnTo>
                <a:lnTo>
                  <a:pt x="18510" y="26460"/>
                </a:lnTo>
                <a:lnTo>
                  <a:pt x="18510" y="26470"/>
                </a:lnTo>
                <a:lnTo>
                  <a:pt x="18520" y="26470"/>
                </a:lnTo>
                <a:lnTo>
                  <a:pt x="18520" y="26480"/>
                </a:lnTo>
                <a:lnTo>
                  <a:pt x="18520" y="26490"/>
                </a:lnTo>
                <a:lnTo>
                  <a:pt x="18530" y="26490"/>
                </a:lnTo>
                <a:lnTo>
                  <a:pt x="18530" y="26480"/>
                </a:lnTo>
                <a:lnTo>
                  <a:pt x="18540" y="26480"/>
                </a:lnTo>
                <a:lnTo>
                  <a:pt x="18540" y="26490"/>
                </a:lnTo>
                <a:lnTo>
                  <a:pt x="18540" y="26500"/>
                </a:lnTo>
                <a:lnTo>
                  <a:pt x="18550" y="26500"/>
                </a:lnTo>
                <a:lnTo>
                  <a:pt x="18550" y="26510"/>
                </a:lnTo>
                <a:lnTo>
                  <a:pt x="18560" y="26510"/>
                </a:lnTo>
                <a:lnTo>
                  <a:pt x="18560" y="26520"/>
                </a:lnTo>
                <a:lnTo>
                  <a:pt x="18570" y="26520"/>
                </a:lnTo>
                <a:lnTo>
                  <a:pt x="18580" y="26520"/>
                </a:lnTo>
                <a:lnTo>
                  <a:pt x="18580" y="26530"/>
                </a:lnTo>
                <a:lnTo>
                  <a:pt x="18590" y="26530"/>
                </a:lnTo>
                <a:lnTo>
                  <a:pt x="18590" y="26520"/>
                </a:lnTo>
                <a:lnTo>
                  <a:pt x="18580" y="26520"/>
                </a:lnTo>
                <a:lnTo>
                  <a:pt x="18590" y="26520"/>
                </a:lnTo>
                <a:lnTo>
                  <a:pt x="18590" y="26510"/>
                </a:lnTo>
                <a:lnTo>
                  <a:pt x="18580" y="26510"/>
                </a:lnTo>
                <a:lnTo>
                  <a:pt x="18580" y="26500"/>
                </a:lnTo>
                <a:lnTo>
                  <a:pt x="18590" y="26500"/>
                </a:lnTo>
                <a:lnTo>
                  <a:pt x="18590" y="26520"/>
                </a:lnTo>
                <a:lnTo>
                  <a:pt x="18600" y="26520"/>
                </a:lnTo>
                <a:lnTo>
                  <a:pt x="18600" y="26540"/>
                </a:lnTo>
                <a:lnTo>
                  <a:pt x="18590" y="26540"/>
                </a:lnTo>
                <a:lnTo>
                  <a:pt x="18580" y="26540"/>
                </a:lnTo>
                <a:lnTo>
                  <a:pt x="18580" y="26550"/>
                </a:lnTo>
                <a:lnTo>
                  <a:pt x="18590" y="26550"/>
                </a:lnTo>
                <a:lnTo>
                  <a:pt x="18600" y="26550"/>
                </a:lnTo>
                <a:lnTo>
                  <a:pt x="18600" y="26540"/>
                </a:lnTo>
                <a:lnTo>
                  <a:pt x="18600" y="26530"/>
                </a:lnTo>
                <a:lnTo>
                  <a:pt x="18610" y="26530"/>
                </a:lnTo>
                <a:lnTo>
                  <a:pt x="18610" y="26520"/>
                </a:lnTo>
                <a:lnTo>
                  <a:pt x="18600" y="26520"/>
                </a:lnTo>
                <a:lnTo>
                  <a:pt x="18600" y="26510"/>
                </a:lnTo>
                <a:lnTo>
                  <a:pt x="18610" y="26510"/>
                </a:lnTo>
                <a:lnTo>
                  <a:pt x="18610" y="26520"/>
                </a:lnTo>
                <a:lnTo>
                  <a:pt x="18620" y="26520"/>
                </a:lnTo>
                <a:lnTo>
                  <a:pt x="18630" y="26520"/>
                </a:lnTo>
                <a:lnTo>
                  <a:pt x="18630" y="26530"/>
                </a:lnTo>
                <a:lnTo>
                  <a:pt x="18620" y="26530"/>
                </a:lnTo>
                <a:lnTo>
                  <a:pt x="18620" y="26540"/>
                </a:lnTo>
                <a:lnTo>
                  <a:pt x="18630" y="26540"/>
                </a:lnTo>
                <a:lnTo>
                  <a:pt x="18630" y="26550"/>
                </a:lnTo>
                <a:lnTo>
                  <a:pt x="18620" y="26550"/>
                </a:lnTo>
                <a:lnTo>
                  <a:pt x="18610" y="26550"/>
                </a:lnTo>
                <a:lnTo>
                  <a:pt x="18610" y="26560"/>
                </a:lnTo>
                <a:lnTo>
                  <a:pt x="18600" y="26560"/>
                </a:lnTo>
                <a:lnTo>
                  <a:pt x="18600" y="26580"/>
                </a:lnTo>
                <a:lnTo>
                  <a:pt x="18610" y="26580"/>
                </a:lnTo>
                <a:lnTo>
                  <a:pt x="18610" y="26590"/>
                </a:lnTo>
                <a:lnTo>
                  <a:pt x="18610" y="26600"/>
                </a:lnTo>
                <a:lnTo>
                  <a:pt x="18620" y="26600"/>
                </a:lnTo>
                <a:lnTo>
                  <a:pt x="18620" y="26610"/>
                </a:lnTo>
                <a:lnTo>
                  <a:pt x="18630" y="26610"/>
                </a:lnTo>
                <a:lnTo>
                  <a:pt x="18630" y="26620"/>
                </a:lnTo>
                <a:lnTo>
                  <a:pt x="18630" y="26630"/>
                </a:lnTo>
                <a:lnTo>
                  <a:pt x="18630" y="26640"/>
                </a:lnTo>
                <a:lnTo>
                  <a:pt x="18640" y="26640"/>
                </a:lnTo>
                <a:lnTo>
                  <a:pt x="18640" y="26660"/>
                </a:lnTo>
                <a:lnTo>
                  <a:pt x="18620" y="26660"/>
                </a:lnTo>
                <a:lnTo>
                  <a:pt x="18620" y="26650"/>
                </a:lnTo>
                <a:lnTo>
                  <a:pt x="18610" y="26650"/>
                </a:lnTo>
                <a:lnTo>
                  <a:pt x="18610" y="26640"/>
                </a:lnTo>
                <a:lnTo>
                  <a:pt x="18600" y="26640"/>
                </a:lnTo>
                <a:lnTo>
                  <a:pt x="18590" y="26640"/>
                </a:lnTo>
                <a:lnTo>
                  <a:pt x="18590" y="26630"/>
                </a:lnTo>
                <a:lnTo>
                  <a:pt x="18580" y="26630"/>
                </a:lnTo>
                <a:lnTo>
                  <a:pt x="18570" y="26630"/>
                </a:lnTo>
                <a:lnTo>
                  <a:pt x="18540" y="26630"/>
                </a:lnTo>
                <a:lnTo>
                  <a:pt x="18530" y="26630"/>
                </a:lnTo>
                <a:lnTo>
                  <a:pt x="18530" y="26640"/>
                </a:lnTo>
                <a:lnTo>
                  <a:pt x="18520" y="26640"/>
                </a:lnTo>
                <a:lnTo>
                  <a:pt x="18510" y="26640"/>
                </a:lnTo>
                <a:lnTo>
                  <a:pt x="18500" y="26640"/>
                </a:lnTo>
                <a:lnTo>
                  <a:pt x="18500" y="26600"/>
                </a:lnTo>
                <a:lnTo>
                  <a:pt x="18510" y="26600"/>
                </a:lnTo>
                <a:lnTo>
                  <a:pt x="18510" y="26610"/>
                </a:lnTo>
                <a:lnTo>
                  <a:pt x="18520" y="26610"/>
                </a:lnTo>
                <a:lnTo>
                  <a:pt x="18530" y="26610"/>
                </a:lnTo>
                <a:lnTo>
                  <a:pt x="18530" y="26600"/>
                </a:lnTo>
                <a:lnTo>
                  <a:pt x="18530" y="26590"/>
                </a:lnTo>
                <a:lnTo>
                  <a:pt x="18530" y="26570"/>
                </a:lnTo>
                <a:lnTo>
                  <a:pt x="18530" y="26560"/>
                </a:lnTo>
                <a:lnTo>
                  <a:pt x="18530" y="26550"/>
                </a:lnTo>
                <a:lnTo>
                  <a:pt x="18530" y="26530"/>
                </a:lnTo>
                <a:lnTo>
                  <a:pt x="18520" y="26530"/>
                </a:lnTo>
                <a:lnTo>
                  <a:pt x="18520" y="26520"/>
                </a:lnTo>
                <a:lnTo>
                  <a:pt x="18520" y="26510"/>
                </a:lnTo>
                <a:lnTo>
                  <a:pt x="18510" y="26510"/>
                </a:lnTo>
                <a:lnTo>
                  <a:pt x="18510" y="26500"/>
                </a:lnTo>
                <a:lnTo>
                  <a:pt x="18500" y="26500"/>
                </a:lnTo>
                <a:lnTo>
                  <a:pt x="18500" y="26490"/>
                </a:lnTo>
                <a:lnTo>
                  <a:pt x="18490" y="26490"/>
                </a:lnTo>
                <a:lnTo>
                  <a:pt x="18490" y="26480"/>
                </a:lnTo>
                <a:lnTo>
                  <a:pt x="18490" y="26470"/>
                </a:lnTo>
                <a:lnTo>
                  <a:pt x="18480" y="26470"/>
                </a:lnTo>
                <a:lnTo>
                  <a:pt x="18470" y="26470"/>
                </a:lnTo>
                <a:lnTo>
                  <a:pt x="18470" y="26460"/>
                </a:lnTo>
                <a:lnTo>
                  <a:pt x="18470" y="26450"/>
                </a:lnTo>
                <a:lnTo>
                  <a:pt x="18460" y="26450"/>
                </a:lnTo>
                <a:lnTo>
                  <a:pt x="18460" y="26440"/>
                </a:lnTo>
                <a:lnTo>
                  <a:pt x="18460" y="26430"/>
                </a:lnTo>
                <a:lnTo>
                  <a:pt x="18450" y="26430"/>
                </a:lnTo>
                <a:lnTo>
                  <a:pt x="18450" y="26420"/>
                </a:lnTo>
                <a:lnTo>
                  <a:pt x="18440" y="26420"/>
                </a:lnTo>
                <a:lnTo>
                  <a:pt x="18440" y="26410"/>
                </a:lnTo>
                <a:lnTo>
                  <a:pt x="18430" y="26410"/>
                </a:lnTo>
                <a:lnTo>
                  <a:pt x="18430" y="26400"/>
                </a:lnTo>
                <a:lnTo>
                  <a:pt x="18430" y="26390"/>
                </a:lnTo>
                <a:lnTo>
                  <a:pt x="18420" y="26390"/>
                </a:lnTo>
                <a:lnTo>
                  <a:pt x="18420" y="26380"/>
                </a:lnTo>
                <a:lnTo>
                  <a:pt x="18420" y="26370"/>
                </a:lnTo>
                <a:lnTo>
                  <a:pt x="18410" y="26370"/>
                </a:lnTo>
                <a:lnTo>
                  <a:pt x="18410" y="26360"/>
                </a:lnTo>
                <a:lnTo>
                  <a:pt x="18400" y="26360"/>
                </a:lnTo>
                <a:lnTo>
                  <a:pt x="18400" y="26340"/>
                </a:lnTo>
                <a:lnTo>
                  <a:pt x="18420" y="26340"/>
                </a:lnTo>
                <a:close/>
                <a:moveTo>
                  <a:pt x="18290" y="26110"/>
                </a:moveTo>
                <a:lnTo>
                  <a:pt x="18300" y="26110"/>
                </a:lnTo>
                <a:lnTo>
                  <a:pt x="18300" y="26120"/>
                </a:lnTo>
                <a:lnTo>
                  <a:pt x="18300" y="26130"/>
                </a:lnTo>
                <a:lnTo>
                  <a:pt x="18310" y="26130"/>
                </a:lnTo>
                <a:lnTo>
                  <a:pt x="18310" y="26140"/>
                </a:lnTo>
                <a:lnTo>
                  <a:pt x="18310" y="26150"/>
                </a:lnTo>
                <a:lnTo>
                  <a:pt x="18320" y="26150"/>
                </a:lnTo>
                <a:lnTo>
                  <a:pt x="18320" y="26160"/>
                </a:lnTo>
                <a:lnTo>
                  <a:pt x="18320" y="26170"/>
                </a:lnTo>
                <a:lnTo>
                  <a:pt x="18330" y="26170"/>
                </a:lnTo>
                <a:lnTo>
                  <a:pt x="18340" y="26170"/>
                </a:lnTo>
                <a:lnTo>
                  <a:pt x="18340" y="26180"/>
                </a:lnTo>
                <a:lnTo>
                  <a:pt x="18340" y="26190"/>
                </a:lnTo>
                <a:lnTo>
                  <a:pt x="18340" y="26200"/>
                </a:lnTo>
                <a:lnTo>
                  <a:pt x="18350" y="26200"/>
                </a:lnTo>
                <a:lnTo>
                  <a:pt x="18350" y="26210"/>
                </a:lnTo>
                <a:lnTo>
                  <a:pt x="18350" y="26220"/>
                </a:lnTo>
                <a:lnTo>
                  <a:pt x="18360" y="26220"/>
                </a:lnTo>
                <a:lnTo>
                  <a:pt x="18360" y="26230"/>
                </a:lnTo>
                <a:lnTo>
                  <a:pt x="18360" y="26240"/>
                </a:lnTo>
                <a:lnTo>
                  <a:pt x="18370" y="26240"/>
                </a:lnTo>
                <a:lnTo>
                  <a:pt x="18370" y="26250"/>
                </a:lnTo>
                <a:lnTo>
                  <a:pt x="18370" y="26280"/>
                </a:lnTo>
                <a:lnTo>
                  <a:pt x="18370" y="26290"/>
                </a:lnTo>
                <a:lnTo>
                  <a:pt x="18360" y="26290"/>
                </a:lnTo>
                <a:lnTo>
                  <a:pt x="18360" y="26300"/>
                </a:lnTo>
                <a:lnTo>
                  <a:pt x="18350" y="26300"/>
                </a:lnTo>
                <a:lnTo>
                  <a:pt x="18350" y="26280"/>
                </a:lnTo>
                <a:lnTo>
                  <a:pt x="18340" y="26280"/>
                </a:lnTo>
                <a:lnTo>
                  <a:pt x="18340" y="26260"/>
                </a:lnTo>
                <a:lnTo>
                  <a:pt x="18340" y="26250"/>
                </a:lnTo>
                <a:lnTo>
                  <a:pt x="18340" y="26240"/>
                </a:lnTo>
                <a:lnTo>
                  <a:pt x="18330" y="26240"/>
                </a:lnTo>
                <a:lnTo>
                  <a:pt x="18330" y="26230"/>
                </a:lnTo>
                <a:lnTo>
                  <a:pt x="18330" y="26210"/>
                </a:lnTo>
                <a:lnTo>
                  <a:pt x="18320" y="26210"/>
                </a:lnTo>
                <a:lnTo>
                  <a:pt x="18320" y="26200"/>
                </a:lnTo>
                <a:lnTo>
                  <a:pt x="18320" y="26180"/>
                </a:lnTo>
                <a:lnTo>
                  <a:pt x="18310" y="26180"/>
                </a:lnTo>
                <a:lnTo>
                  <a:pt x="18310" y="26170"/>
                </a:lnTo>
                <a:lnTo>
                  <a:pt x="18300" y="26170"/>
                </a:lnTo>
                <a:lnTo>
                  <a:pt x="18300" y="26160"/>
                </a:lnTo>
                <a:lnTo>
                  <a:pt x="18300" y="26150"/>
                </a:lnTo>
                <a:lnTo>
                  <a:pt x="18290" y="26150"/>
                </a:lnTo>
                <a:lnTo>
                  <a:pt x="18290" y="26140"/>
                </a:lnTo>
                <a:lnTo>
                  <a:pt x="18280" y="26140"/>
                </a:lnTo>
                <a:lnTo>
                  <a:pt x="18280" y="26130"/>
                </a:lnTo>
                <a:lnTo>
                  <a:pt x="18280" y="26120"/>
                </a:lnTo>
                <a:lnTo>
                  <a:pt x="18270" y="26120"/>
                </a:lnTo>
                <a:lnTo>
                  <a:pt x="18280" y="26120"/>
                </a:lnTo>
                <a:lnTo>
                  <a:pt x="18280" y="26110"/>
                </a:lnTo>
                <a:lnTo>
                  <a:pt x="18290" y="26110"/>
                </a:lnTo>
                <a:close/>
                <a:moveTo>
                  <a:pt x="18180" y="25830"/>
                </a:moveTo>
                <a:lnTo>
                  <a:pt x="18180" y="25840"/>
                </a:lnTo>
                <a:lnTo>
                  <a:pt x="18190" y="25840"/>
                </a:lnTo>
                <a:lnTo>
                  <a:pt x="18190" y="25850"/>
                </a:lnTo>
                <a:lnTo>
                  <a:pt x="18190" y="25860"/>
                </a:lnTo>
                <a:lnTo>
                  <a:pt x="18200" y="25860"/>
                </a:lnTo>
                <a:lnTo>
                  <a:pt x="18200" y="25890"/>
                </a:lnTo>
                <a:lnTo>
                  <a:pt x="18190" y="25890"/>
                </a:lnTo>
                <a:lnTo>
                  <a:pt x="18190" y="25900"/>
                </a:lnTo>
                <a:lnTo>
                  <a:pt x="18190" y="25910"/>
                </a:lnTo>
                <a:lnTo>
                  <a:pt x="18180" y="25910"/>
                </a:lnTo>
                <a:lnTo>
                  <a:pt x="18180" y="25900"/>
                </a:lnTo>
                <a:lnTo>
                  <a:pt x="18180" y="25860"/>
                </a:lnTo>
                <a:lnTo>
                  <a:pt x="18170" y="25860"/>
                </a:lnTo>
                <a:lnTo>
                  <a:pt x="18170" y="25840"/>
                </a:lnTo>
                <a:lnTo>
                  <a:pt x="18170" y="25830"/>
                </a:lnTo>
                <a:lnTo>
                  <a:pt x="18180" y="25830"/>
                </a:lnTo>
                <a:close/>
                <a:moveTo>
                  <a:pt x="18150" y="25570"/>
                </a:moveTo>
                <a:lnTo>
                  <a:pt x="18150" y="25580"/>
                </a:lnTo>
                <a:lnTo>
                  <a:pt x="18150" y="25600"/>
                </a:lnTo>
                <a:lnTo>
                  <a:pt x="18160" y="25600"/>
                </a:lnTo>
                <a:lnTo>
                  <a:pt x="18160" y="25610"/>
                </a:lnTo>
                <a:lnTo>
                  <a:pt x="18160" y="25620"/>
                </a:lnTo>
                <a:lnTo>
                  <a:pt x="18150" y="25620"/>
                </a:lnTo>
                <a:lnTo>
                  <a:pt x="18150" y="25600"/>
                </a:lnTo>
                <a:lnTo>
                  <a:pt x="18140" y="25600"/>
                </a:lnTo>
                <a:lnTo>
                  <a:pt x="18140" y="25590"/>
                </a:lnTo>
                <a:lnTo>
                  <a:pt x="18140" y="25580"/>
                </a:lnTo>
                <a:lnTo>
                  <a:pt x="18140" y="25570"/>
                </a:lnTo>
                <a:lnTo>
                  <a:pt x="18150" y="25570"/>
                </a:lnTo>
                <a:close/>
                <a:moveTo>
                  <a:pt x="18230" y="25140"/>
                </a:moveTo>
                <a:lnTo>
                  <a:pt x="18230" y="25150"/>
                </a:lnTo>
                <a:lnTo>
                  <a:pt x="18230" y="25160"/>
                </a:lnTo>
                <a:lnTo>
                  <a:pt x="18240" y="25160"/>
                </a:lnTo>
                <a:lnTo>
                  <a:pt x="18240" y="25170"/>
                </a:lnTo>
                <a:lnTo>
                  <a:pt x="18230" y="25170"/>
                </a:lnTo>
                <a:lnTo>
                  <a:pt x="18230" y="25180"/>
                </a:lnTo>
                <a:lnTo>
                  <a:pt x="18230" y="25190"/>
                </a:lnTo>
                <a:lnTo>
                  <a:pt x="18240" y="25190"/>
                </a:lnTo>
                <a:lnTo>
                  <a:pt x="18240" y="25200"/>
                </a:lnTo>
                <a:lnTo>
                  <a:pt x="18230" y="25200"/>
                </a:lnTo>
                <a:lnTo>
                  <a:pt x="18230" y="25210"/>
                </a:lnTo>
                <a:lnTo>
                  <a:pt x="18220" y="25210"/>
                </a:lnTo>
                <a:lnTo>
                  <a:pt x="18220" y="25230"/>
                </a:lnTo>
                <a:lnTo>
                  <a:pt x="18210" y="25230"/>
                </a:lnTo>
                <a:lnTo>
                  <a:pt x="18200" y="25230"/>
                </a:lnTo>
                <a:lnTo>
                  <a:pt x="18200" y="25200"/>
                </a:lnTo>
                <a:lnTo>
                  <a:pt x="18210" y="25200"/>
                </a:lnTo>
                <a:lnTo>
                  <a:pt x="18210" y="25190"/>
                </a:lnTo>
                <a:lnTo>
                  <a:pt x="18200" y="25190"/>
                </a:lnTo>
                <a:lnTo>
                  <a:pt x="18200" y="25180"/>
                </a:lnTo>
                <a:lnTo>
                  <a:pt x="18210" y="25180"/>
                </a:lnTo>
                <a:lnTo>
                  <a:pt x="18210" y="25170"/>
                </a:lnTo>
                <a:lnTo>
                  <a:pt x="18220" y="25170"/>
                </a:lnTo>
                <a:lnTo>
                  <a:pt x="18220" y="25150"/>
                </a:lnTo>
                <a:lnTo>
                  <a:pt x="18210" y="25150"/>
                </a:lnTo>
                <a:lnTo>
                  <a:pt x="18220" y="25150"/>
                </a:lnTo>
                <a:lnTo>
                  <a:pt x="18220" y="25120"/>
                </a:lnTo>
                <a:lnTo>
                  <a:pt x="18230" y="25120"/>
                </a:lnTo>
                <a:lnTo>
                  <a:pt x="18230" y="25110"/>
                </a:lnTo>
                <a:lnTo>
                  <a:pt x="18240" y="25110"/>
                </a:lnTo>
                <a:lnTo>
                  <a:pt x="18240" y="25120"/>
                </a:lnTo>
                <a:lnTo>
                  <a:pt x="18240" y="25130"/>
                </a:lnTo>
                <a:lnTo>
                  <a:pt x="18240" y="25140"/>
                </a:lnTo>
                <a:lnTo>
                  <a:pt x="18230" y="25140"/>
                </a:lnTo>
                <a:close/>
                <a:moveTo>
                  <a:pt x="18530" y="24250"/>
                </a:moveTo>
                <a:lnTo>
                  <a:pt x="18530" y="24260"/>
                </a:lnTo>
                <a:lnTo>
                  <a:pt x="18540" y="24260"/>
                </a:lnTo>
                <a:lnTo>
                  <a:pt x="18540" y="24270"/>
                </a:lnTo>
                <a:lnTo>
                  <a:pt x="18540" y="24280"/>
                </a:lnTo>
                <a:lnTo>
                  <a:pt x="18540" y="24290"/>
                </a:lnTo>
                <a:lnTo>
                  <a:pt x="18530" y="24290"/>
                </a:lnTo>
                <a:lnTo>
                  <a:pt x="18530" y="24300"/>
                </a:lnTo>
                <a:lnTo>
                  <a:pt x="18520" y="24300"/>
                </a:lnTo>
                <a:lnTo>
                  <a:pt x="18520" y="24310"/>
                </a:lnTo>
                <a:lnTo>
                  <a:pt x="18510" y="24310"/>
                </a:lnTo>
                <a:lnTo>
                  <a:pt x="18500" y="24310"/>
                </a:lnTo>
                <a:lnTo>
                  <a:pt x="18490" y="24310"/>
                </a:lnTo>
                <a:lnTo>
                  <a:pt x="18490" y="24290"/>
                </a:lnTo>
                <a:lnTo>
                  <a:pt x="18500" y="24290"/>
                </a:lnTo>
                <a:lnTo>
                  <a:pt x="18500" y="24280"/>
                </a:lnTo>
                <a:lnTo>
                  <a:pt x="18510" y="24280"/>
                </a:lnTo>
                <a:lnTo>
                  <a:pt x="18510" y="24270"/>
                </a:lnTo>
                <a:lnTo>
                  <a:pt x="18520" y="24270"/>
                </a:lnTo>
                <a:lnTo>
                  <a:pt x="18520" y="24260"/>
                </a:lnTo>
                <a:lnTo>
                  <a:pt x="18530" y="24260"/>
                </a:lnTo>
                <a:lnTo>
                  <a:pt x="18530" y="24250"/>
                </a:lnTo>
                <a:close/>
                <a:moveTo>
                  <a:pt x="18610" y="24170"/>
                </a:moveTo>
                <a:lnTo>
                  <a:pt x="18610" y="24180"/>
                </a:lnTo>
                <a:lnTo>
                  <a:pt x="18610" y="24190"/>
                </a:lnTo>
                <a:lnTo>
                  <a:pt x="18620" y="24190"/>
                </a:lnTo>
                <a:lnTo>
                  <a:pt x="18620" y="24200"/>
                </a:lnTo>
                <a:lnTo>
                  <a:pt x="18610" y="24200"/>
                </a:lnTo>
                <a:lnTo>
                  <a:pt x="18610" y="24210"/>
                </a:lnTo>
                <a:lnTo>
                  <a:pt x="18610" y="24220"/>
                </a:lnTo>
                <a:lnTo>
                  <a:pt x="18600" y="24220"/>
                </a:lnTo>
                <a:lnTo>
                  <a:pt x="18600" y="24230"/>
                </a:lnTo>
                <a:lnTo>
                  <a:pt x="18590" y="24230"/>
                </a:lnTo>
                <a:lnTo>
                  <a:pt x="18580" y="24230"/>
                </a:lnTo>
                <a:lnTo>
                  <a:pt x="18580" y="24220"/>
                </a:lnTo>
                <a:lnTo>
                  <a:pt x="18570" y="24220"/>
                </a:lnTo>
                <a:lnTo>
                  <a:pt x="18570" y="24200"/>
                </a:lnTo>
                <a:lnTo>
                  <a:pt x="18570" y="24190"/>
                </a:lnTo>
                <a:lnTo>
                  <a:pt x="18580" y="24190"/>
                </a:lnTo>
                <a:lnTo>
                  <a:pt x="18580" y="24180"/>
                </a:lnTo>
                <a:lnTo>
                  <a:pt x="18590" y="24180"/>
                </a:lnTo>
                <a:lnTo>
                  <a:pt x="18590" y="24170"/>
                </a:lnTo>
                <a:lnTo>
                  <a:pt x="18600" y="24170"/>
                </a:lnTo>
                <a:lnTo>
                  <a:pt x="18610" y="24170"/>
                </a:lnTo>
                <a:close/>
                <a:moveTo>
                  <a:pt x="18840" y="23610"/>
                </a:moveTo>
                <a:lnTo>
                  <a:pt x="18840" y="23620"/>
                </a:lnTo>
                <a:lnTo>
                  <a:pt x="18850" y="23620"/>
                </a:lnTo>
                <a:lnTo>
                  <a:pt x="18870" y="23620"/>
                </a:lnTo>
                <a:lnTo>
                  <a:pt x="18870" y="23630"/>
                </a:lnTo>
                <a:lnTo>
                  <a:pt x="18880" y="23630"/>
                </a:lnTo>
                <a:lnTo>
                  <a:pt x="18880" y="23640"/>
                </a:lnTo>
                <a:lnTo>
                  <a:pt x="18890" y="23640"/>
                </a:lnTo>
                <a:lnTo>
                  <a:pt x="18890" y="23660"/>
                </a:lnTo>
                <a:lnTo>
                  <a:pt x="18890" y="23670"/>
                </a:lnTo>
                <a:lnTo>
                  <a:pt x="18900" y="23670"/>
                </a:lnTo>
                <a:lnTo>
                  <a:pt x="18900" y="23680"/>
                </a:lnTo>
                <a:lnTo>
                  <a:pt x="18910" y="23680"/>
                </a:lnTo>
                <a:lnTo>
                  <a:pt x="18910" y="23700"/>
                </a:lnTo>
                <a:lnTo>
                  <a:pt x="18920" y="23700"/>
                </a:lnTo>
                <a:lnTo>
                  <a:pt x="18920" y="23720"/>
                </a:lnTo>
                <a:lnTo>
                  <a:pt x="18920" y="23740"/>
                </a:lnTo>
                <a:lnTo>
                  <a:pt x="18920" y="23750"/>
                </a:lnTo>
                <a:lnTo>
                  <a:pt x="18930" y="23750"/>
                </a:lnTo>
                <a:lnTo>
                  <a:pt x="18930" y="23760"/>
                </a:lnTo>
                <a:lnTo>
                  <a:pt x="18930" y="23770"/>
                </a:lnTo>
                <a:lnTo>
                  <a:pt x="18940" y="23770"/>
                </a:lnTo>
                <a:lnTo>
                  <a:pt x="18940" y="23780"/>
                </a:lnTo>
                <a:lnTo>
                  <a:pt x="18940" y="23790"/>
                </a:lnTo>
                <a:lnTo>
                  <a:pt x="18930" y="23790"/>
                </a:lnTo>
                <a:lnTo>
                  <a:pt x="18930" y="23800"/>
                </a:lnTo>
                <a:lnTo>
                  <a:pt x="18930" y="23820"/>
                </a:lnTo>
                <a:lnTo>
                  <a:pt x="18930" y="23830"/>
                </a:lnTo>
                <a:lnTo>
                  <a:pt x="18940" y="23830"/>
                </a:lnTo>
                <a:lnTo>
                  <a:pt x="18940" y="23840"/>
                </a:lnTo>
                <a:lnTo>
                  <a:pt x="18940" y="23850"/>
                </a:lnTo>
                <a:lnTo>
                  <a:pt x="18950" y="23850"/>
                </a:lnTo>
                <a:lnTo>
                  <a:pt x="18950" y="23870"/>
                </a:lnTo>
                <a:lnTo>
                  <a:pt x="18950" y="23880"/>
                </a:lnTo>
                <a:lnTo>
                  <a:pt x="18960" y="23880"/>
                </a:lnTo>
                <a:lnTo>
                  <a:pt x="18960" y="23890"/>
                </a:lnTo>
                <a:lnTo>
                  <a:pt x="18950" y="23890"/>
                </a:lnTo>
                <a:lnTo>
                  <a:pt x="18960" y="23890"/>
                </a:lnTo>
                <a:lnTo>
                  <a:pt x="18960" y="23900"/>
                </a:lnTo>
                <a:lnTo>
                  <a:pt x="18960" y="23910"/>
                </a:lnTo>
                <a:lnTo>
                  <a:pt x="18960" y="23920"/>
                </a:lnTo>
                <a:lnTo>
                  <a:pt x="18970" y="23920"/>
                </a:lnTo>
                <a:lnTo>
                  <a:pt x="18970" y="23930"/>
                </a:lnTo>
                <a:lnTo>
                  <a:pt x="18970" y="23950"/>
                </a:lnTo>
                <a:lnTo>
                  <a:pt x="18980" y="23950"/>
                </a:lnTo>
                <a:lnTo>
                  <a:pt x="18980" y="23970"/>
                </a:lnTo>
                <a:lnTo>
                  <a:pt x="18980" y="24000"/>
                </a:lnTo>
                <a:lnTo>
                  <a:pt x="18980" y="24010"/>
                </a:lnTo>
                <a:lnTo>
                  <a:pt x="18980" y="24020"/>
                </a:lnTo>
                <a:lnTo>
                  <a:pt x="18990" y="24020"/>
                </a:lnTo>
                <a:lnTo>
                  <a:pt x="18990" y="24030"/>
                </a:lnTo>
                <a:lnTo>
                  <a:pt x="18990" y="24040"/>
                </a:lnTo>
                <a:lnTo>
                  <a:pt x="19000" y="24040"/>
                </a:lnTo>
                <a:lnTo>
                  <a:pt x="19000" y="24050"/>
                </a:lnTo>
                <a:lnTo>
                  <a:pt x="19000" y="24060"/>
                </a:lnTo>
                <a:lnTo>
                  <a:pt x="19000" y="24090"/>
                </a:lnTo>
                <a:lnTo>
                  <a:pt x="19010" y="24090"/>
                </a:lnTo>
                <a:lnTo>
                  <a:pt x="19010" y="24110"/>
                </a:lnTo>
                <a:lnTo>
                  <a:pt x="19010" y="24120"/>
                </a:lnTo>
                <a:lnTo>
                  <a:pt x="19020" y="24120"/>
                </a:lnTo>
                <a:lnTo>
                  <a:pt x="19020" y="24130"/>
                </a:lnTo>
                <a:lnTo>
                  <a:pt x="19010" y="24130"/>
                </a:lnTo>
                <a:lnTo>
                  <a:pt x="19020" y="24130"/>
                </a:lnTo>
                <a:lnTo>
                  <a:pt x="19020" y="24150"/>
                </a:lnTo>
                <a:lnTo>
                  <a:pt x="19010" y="24150"/>
                </a:lnTo>
                <a:lnTo>
                  <a:pt x="19010" y="24190"/>
                </a:lnTo>
                <a:lnTo>
                  <a:pt x="19010" y="24200"/>
                </a:lnTo>
                <a:lnTo>
                  <a:pt x="19010" y="24210"/>
                </a:lnTo>
                <a:lnTo>
                  <a:pt x="19000" y="24210"/>
                </a:lnTo>
                <a:lnTo>
                  <a:pt x="19000" y="24220"/>
                </a:lnTo>
                <a:lnTo>
                  <a:pt x="18990" y="24220"/>
                </a:lnTo>
                <a:lnTo>
                  <a:pt x="18990" y="24230"/>
                </a:lnTo>
                <a:lnTo>
                  <a:pt x="18980" y="24230"/>
                </a:lnTo>
                <a:lnTo>
                  <a:pt x="18980" y="24240"/>
                </a:lnTo>
                <a:lnTo>
                  <a:pt x="18970" y="24240"/>
                </a:lnTo>
                <a:lnTo>
                  <a:pt x="18950" y="24240"/>
                </a:lnTo>
                <a:lnTo>
                  <a:pt x="18940" y="24240"/>
                </a:lnTo>
                <a:lnTo>
                  <a:pt x="18940" y="24230"/>
                </a:lnTo>
                <a:lnTo>
                  <a:pt x="18940" y="24220"/>
                </a:lnTo>
                <a:lnTo>
                  <a:pt x="18940" y="24200"/>
                </a:lnTo>
                <a:lnTo>
                  <a:pt x="18950" y="24200"/>
                </a:lnTo>
                <a:lnTo>
                  <a:pt x="18950" y="24190"/>
                </a:lnTo>
                <a:lnTo>
                  <a:pt x="18950" y="24180"/>
                </a:lnTo>
                <a:lnTo>
                  <a:pt x="18950" y="24160"/>
                </a:lnTo>
                <a:lnTo>
                  <a:pt x="18960" y="24160"/>
                </a:lnTo>
                <a:lnTo>
                  <a:pt x="18960" y="24140"/>
                </a:lnTo>
                <a:lnTo>
                  <a:pt x="18950" y="24140"/>
                </a:lnTo>
                <a:lnTo>
                  <a:pt x="18940" y="24140"/>
                </a:lnTo>
                <a:lnTo>
                  <a:pt x="18940" y="24130"/>
                </a:lnTo>
                <a:lnTo>
                  <a:pt x="18930" y="24130"/>
                </a:lnTo>
                <a:lnTo>
                  <a:pt x="18930" y="24110"/>
                </a:lnTo>
                <a:lnTo>
                  <a:pt x="18940" y="24110"/>
                </a:lnTo>
                <a:lnTo>
                  <a:pt x="18940" y="24090"/>
                </a:lnTo>
                <a:lnTo>
                  <a:pt x="18940" y="24080"/>
                </a:lnTo>
                <a:lnTo>
                  <a:pt x="18930" y="24080"/>
                </a:lnTo>
                <a:lnTo>
                  <a:pt x="18930" y="24070"/>
                </a:lnTo>
                <a:lnTo>
                  <a:pt x="18910" y="24070"/>
                </a:lnTo>
                <a:lnTo>
                  <a:pt x="18920" y="24070"/>
                </a:lnTo>
                <a:lnTo>
                  <a:pt x="18920" y="24090"/>
                </a:lnTo>
                <a:lnTo>
                  <a:pt x="18920" y="24110"/>
                </a:lnTo>
                <a:lnTo>
                  <a:pt x="18920" y="24120"/>
                </a:lnTo>
                <a:lnTo>
                  <a:pt x="18930" y="24120"/>
                </a:lnTo>
                <a:lnTo>
                  <a:pt x="18920" y="24120"/>
                </a:lnTo>
                <a:lnTo>
                  <a:pt x="18920" y="24130"/>
                </a:lnTo>
                <a:lnTo>
                  <a:pt x="18920" y="24140"/>
                </a:lnTo>
                <a:lnTo>
                  <a:pt x="18910" y="24140"/>
                </a:lnTo>
                <a:lnTo>
                  <a:pt x="18910" y="24150"/>
                </a:lnTo>
                <a:lnTo>
                  <a:pt x="18910" y="24160"/>
                </a:lnTo>
                <a:lnTo>
                  <a:pt x="18900" y="24160"/>
                </a:lnTo>
                <a:lnTo>
                  <a:pt x="18870" y="24160"/>
                </a:lnTo>
                <a:lnTo>
                  <a:pt x="18860" y="24160"/>
                </a:lnTo>
                <a:lnTo>
                  <a:pt x="18860" y="24170"/>
                </a:lnTo>
                <a:lnTo>
                  <a:pt x="18860" y="24190"/>
                </a:lnTo>
                <a:lnTo>
                  <a:pt x="18850" y="24190"/>
                </a:lnTo>
                <a:lnTo>
                  <a:pt x="18850" y="24200"/>
                </a:lnTo>
                <a:lnTo>
                  <a:pt x="18850" y="24210"/>
                </a:lnTo>
                <a:lnTo>
                  <a:pt x="18840" y="24210"/>
                </a:lnTo>
                <a:lnTo>
                  <a:pt x="18840" y="24220"/>
                </a:lnTo>
                <a:lnTo>
                  <a:pt x="18840" y="24230"/>
                </a:lnTo>
                <a:lnTo>
                  <a:pt x="18830" y="24230"/>
                </a:lnTo>
                <a:lnTo>
                  <a:pt x="18820" y="24230"/>
                </a:lnTo>
                <a:lnTo>
                  <a:pt x="18820" y="24240"/>
                </a:lnTo>
                <a:lnTo>
                  <a:pt x="18810" y="24240"/>
                </a:lnTo>
                <a:lnTo>
                  <a:pt x="18800" y="24240"/>
                </a:lnTo>
                <a:lnTo>
                  <a:pt x="18800" y="24260"/>
                </a:lnTo>
                <a:lnTo>
                  <a:pt x="18800" y="24270"/>
                </a:lnTo>
                <a:lnTo>
                  <a:pt x="18790" y="24270"/>
                </a:lnTo>
                <a:lnTo>
                  <a:pt x="18770" y="24270"/>
                </a:lnTo>
                <a:lnTo>
                  <a:pt x="18770" y="24280"/>
                </a:lnTo>
                <a:lnTo>
                  <a:pt x="18740" y="24280"/>
                </a:lnTo>
                <a:lnTo>
                  <a:pt x="18730" y="24280"/>
                </a:lnTo>
                <a:lnTo>
                  <a:pt x="18700" y="24280"/>
                </a:lnTo>
                <a:lnTo>
                  <a:pt x="18690" y="24280"/>
                </a:lnTo>
                <a:lnTo>
                  <a:pt x="18680" y="24280"/>
                </a:lnTo>
                <a:lnTo>
                  <a:pt x="18670" y="24280"/>
                </a:lnTo>
                <a:lnTo>
                  <a:pt x="18650" y="24280"/>
                </a:lnTo>
                <a:lnTo>
                  <a:pt x="18650" y="24270"/>
                </a:lnTo>
                <a:lnTo>
                  <a:pt x="18640" y="24270"/>
                </a:lnTo>
                <a:lnTo>
                  <a:pt x="18640" y="24230"/>
                </a:lnTo>
                <a:lnTo>
                  <a:pt x="18640" y="24220"/>
                </a:lnTo>
                <a:lnTo>
                  <a:pt x="18650" y="24220"/>
                </a:lnTo>
                <a:lnTo>
                  <a:pt x="18650" y="24210"/>
                </a:lnTo>
                <a:lnTo>
                  <a:pt x="18660" y="24210"/>
                </a:lnTo>
                <a:lnTo>
                  <a:pt x="18660" y="24200"/>
                </a:lnTo>
                <a:lnTo>
                  <a:pt x="18660" y="24190"/>
                </a:lnTo>
                <a:lnTo>
                  <a:pt x="18660" y="24180"/>
                </a:lnTo>
                <a:lnTo>
                  <a:pt x="18670" y="24180"/>
                </a:lnTo>
                <a:lnTo>
                  <a:pt x="18670" y="24170"/>
                </a:lnTo>
                <a:lnTo>
                  <a:pt x="18670" y="24180"/>
                </a:lnTo>
                <a:lnTo>
                  <a:pt x="18680" y="24180"/>
                </a:lnTo>
                <a:lnTo>
                  <a:pt x="18680" y="24200"/>
                </a:lnTo>
                <a:lnTo>
                  <a:pt x="18680" y="24220"/>
                </a:lnTo>
                <a:lnTo>
                  <a:pt x="18690" y="24220"/>
                </a:lnTo>
                <a:lnTo>
                  <a:pt x="18690" y="24210"/>
                </a:lnTo>
                <a:lnTo>
                  <a:pt x="18710" y="24210"/>
                </a:lnTo>
                <a:lnTo>
                  <a:pt x="18710" y="24200"/>
                </a:lnTo>
                <a:lnTo>
                  <a:pt x="18720" y="24200"/>
                </a:lnTo>
                <a:lnTo>
                  <a:pt x="18720" y="24190"/>
                </a:lnTo>
                <a:lnTo>
                  <a:pt x="18720" y="24170"/>
                </a:lnTo>
                <a:lnTo>
                  <a:pt x="18720" y="24160"/>
                </a:lnTo>
                <a:lnTo>
                  <a:pt x="18710" y="24160"/>
                </a:lnTo>
                <a:lnTo>
                  <a:pt x="18710" y="24150"/>
                </a:lnTo>
                <a:lnTo>
                  <a:pt x="18710" y="24140"/>
                </a:lnTo>
                <a:lnTo>
                  <a:pt x="18700" y="24140"/>
                </a:lnTo>
                <a:lnTo>
                  <a:pt x="18690" y="24140"/>
                </a:lnTo>
                <a:lnTo>
                  <a:pt x="18690" y="24120"/>
                </a:lnTo>
                <a:lnTo>
                  <a:pt x="18690" y="24100"/>
                </a:lnTo>
                <a:lnTo>
                  <a:pt x="18700" y="24100"/>
                </a:lnTo>
                <a:lnTo>
                  <a:pt x="18700" y="24090"/>
                </a:lnTo>
                <a:lnTo>
                  <a:pt x="18700" y="24080"/>
                </a:lnTo>
                <a:lnTo>
                  <a:pt x="18710" y="24080"/>
                </a:lnTo>
                <a:lnTo>
                  <a:pt x="18710" y="24070"/>
                </a:lnTo>
                <a:lnTo>
                  <a:pt x="18710" y="24060"/>
                </a:lnTo>
                <a:lnTo>
                  <a:pt x="18720" y="24060"/>
                </a:lnTo>
                <a:lnTo>
                  <a:pt x="18720" y="24050"/>
                </a:lnTo>
                <a:lnTo>
                  <a:pt x="18730" y="24050"/>
                </a:lnTo>
                <a:lnTo>
                  <a:pt x="18730" y="24040"/>
                </a:lnTo>
                <a:lnTo>
                  <a:pt x="18740" y="24040"/>
                </a:lnTo>
                <a:lnTo>
                  <a:pt x="18740" y="24030"/>
                </a:lnTo>
                <a:lnTo>
                  <a:pt x="18750" y="24030"/>
                </a:lnTo>
                <a:lnTo>
                  <a:pt x="18750" y="24020"/>
                </a:lnTo>
                <a:lnTo>
                  <a:pt x="18750" y="24010"/>
                </a:lnTo>
                <a:lnTo>
                  <a:pt x="18750" y="23990"/>
                </a:lnTo>
                <a:lnTo>
                  <a:pt x="18750" y="23970"/>
                </a:lnTo>
                <a:lnTo>
                  <a:pt x="18760" y="23970"/>
                </a:lnTo>
                <a:lnTo>
                  <a:pt x="18760" y="23960"/>
                </a:lnTo>
                <a:lnTo>
                  <a:pt x="18770" y="23960"/>
                </a:lnTo>
                <a:lnTo>
                  <a:pt x="18780" y="23960"/>
                </a:lnTo>
                <a:lnTo>
                  <a:pt x="18780" y="23950"/>
                </a:lnTo>
                <a:lnTo>
                  <a:pt x="18780" y="23940"/>
                </a:lnTo>
                <a:lnTo>
                  <a:pt x="18780" y="23930"/>
                </a:lnTo>
                <a:lnTo>
                  <a:pt x="18790" y="23930"/>
                </a:lnTo>
                <a:lnTo>
                  <a:pt x="18790" y="23920"/>
                </a:lnTo>
                <a:lnTo>
                  <a:pt x="18790" y="23910"/>
                </a:lnTo>
                <a:lnTo>
                  <a:pt x="18790" y="23900"/>
                </a:lnTo>
                <a:lnTo>
                  <a:pt x="18790" y="23890"/>
                </a:lnTo>
                <a:lnTo>
                  <a:pt x="18800" y="23890"/>
                </a:lnTo>
                <a:lnTo>
                  <a:pt x="18800" y="23880"/>
                </a:lnTo>
                <a:lnTo>
                  <a:pt x="18800" y="23870"/>
                </a:lnTo>
                <a:lnTo>
                  <a:pt x="18810" y="23870"/>
                </a:lnTo>
                <a:lnTo>
                  <a:pt x="18800" y="23870"/>
                </a:lnTo>
                <a:lnTo>
                  <a:pt x="18800" y="23860"/>
                </a:lnTo>
                <a:lnTo>
                  <a:pt x="18810" y="23860"/>
                </a:lnTo>
                <a:lnTo>
                  <a:pt x="18810" y="23850"/>
                </a:lnTo>
                <a:lnTo>
                  <a:pt x="18800" y="23850"/>
                </a:lnTo>
                <a:lnTo>
                  <a:pt x="18800" y="23840"/>
                </a:lnTo>
                <a:lnTo>
                  <a:pt x="18810" y="23840"/>
                </a:lnTo>
                <a:lnTo>
                  <a:pt x="18810" y="23810"/>
                </a:lnTo>
                <a:lnTo>
                  <a:pt x="18810" y="23800"/>
                </a:lnTo>
                <a:lnTo>
                  <a:pt x="18810" y="23790"/>
                </a:lnTo>
                <a:lnTo>
                  <a:pt x="18820" y="23790"/>
                </a:lnTo>
                <a:lnTo>
                  <a:pt x="18820" y="23770"/>
                </a:lnTo>
                <a:lnTo>
                  <a:pt x="18820" y="23760"/>
                </a:lnTo>
                <a:lnTo>
                  <a:pt x="18820" y="23740"/>
                </a:lnTo>
                <a:lnTo>
                  <a:pt x="18820" y="23710"/>
                </a:lnTo>
                <a:lnTo>
                  <a:pt x="18820" y="23700"/>
                </a:lnTo>
                <a:lnTo>
                  <a:pt x="18820" y="23690"/>
                </a:lnTo>
                <a:lnTo>
                  <a:pt x="18810" y="23690"/>
                </a:lnTo>
                <a:lnTo>
                  <a:pt x="18790" y="23690"/>
                </a:lnTo>
                <a:lnTo>
                  <a:pt x="18780" y="23690"/>
                </a:lnTo>
                <a:lnTo>
                  <a:pt x="18760" y="23690"/>
                </a:lnTo>
                <a:lnTo>
                  <a:pt x="18760" y="23700"/>
                </a:lnTo>
                <a:lnTo>
                  <a:pt x="18750" y="23700"/>
                </a:lnTo>
                <a:lnTo>
                  <a:pt x="18740" y="23700"/>
                </a:lnTo>
                <a:lnTo>
                  <a:pt x="18740" y="23710"/>
                </a:lnTo>
                <a:lnTo>
                  <a:pt x="18730" y="23710"/>
                </a:lnTo>
                <a:lnTo>
                  <a:pt x="18720" y="23710"/>
                </a:lnTo>
                <a:lnTo>
                  <a:pt x="18720" y="23720"/>
                </a:lnTo>
                <a:lnTo>
                  <a:pt x="18720" y="23730"/>
                </a:lnTo>
                <a:lnTo>
                  <a:pt x="18710" y="23730"/>
                </a:lnTo>
                <a:lnTo>
                  <a:pt x="18710" y="23740"/>
                </a:lnTo>
                <a:lnTo>
                  <a:pt x="18710" y="23750"/>
                </a:lnTo>
                <a:lnTo>
                  <a:pt x="18700" y="23750"/>
                </a:lnTo>
                <a:lnTo>
                  <a:pt x="18700" y="23760"/>
                </a:lnTo>
                <a:lnTo>
                  <a:pt x="18690" y="23760"/>
                </a:lnTo>
                <a:lnTo>
                  <a:pt x="18690" y="23790"/>
                </a:lnTo>
                <a:lnTo>
                  <a:pt x="18690" y="23800"/>
                </a:lnTo>
                <a:lnTo>
                  <a:pt x="18680" y="23800"/>
                </a:lnTo>
                <a:lnTo>
                  <a:pt x="18680" y="23810"/>
                </a:lnTo>
                <a:lnTo>
                  <a:pt x="18680" y="23830"/>
                </a:lnTo>
                <a:lnTo>
                  <a:pt x="18670" y="23830"/>
                </a:lnTo>
                <a:lnTo>
                  <a:pt x="18670" y="23840"/>
                </a:lnTo>
                <a:lnTo>
                  <a:pt x="18660" y="23840"/>
                </a:lnTo>
                <a:lnTo>
                  <a:pt x="18660" y="23850"/>
                </a:lnTo>
                <a:lnTo>
                  <a:pt x="18660" y="23860"/>
                </a:lnTo>
                <a:lnTo>
                  <a:pt x="18660" y="23870"/>
                </a:lnTo>
                <a:lnTo>
                  <a:pt x="18660" y="23880"/>
                </a:lnTo>
                <a:lnTo>
                  <a:pt x="18660" y="23900"/>
                </a:lnTo>
                <a:lnTo>
                  <a:pt x="18660" y="23910"/>
                </a:lnTo>
                <a:lnTo>
                  <a:pt x="18660" y="23930"/>
                </a:lnTo>
                <a:lnTo>
                  <a:pt x="18660" y="23940"/>
                </a:lnTo>
                <a:lnTo>
                  <a:pt x="18650" y="23940"/>
                </a:lnTo>
                <a:lnTo>
                  <a:pt x="18640" y="23940"/>
                </a:lnTo>
                <a:lnTo>
                  <a:pt x="18640" y="23930"/>
                </a:lnTo>
                <a:lnTo>
                  <a:pt x="18630" y="23930"/>
                </a:lnTo>
                <a:lnTo>
                  <a:pt x="18610" y="23930"/>
                </a:lnTo>
                <a:lnTo>
                  <a:pt x="18610" y="23920"/>
                </a:lnTo>
                <a:lnTo>
                  <a:pt x="18600" y="23920"/>
                </a:lnTo>
                <a:lnTo>
                  <a:pt x="18590" y="23920"/>
                </a:lnTo>
                <a:lnTo>
                  <a:pt x="18590" y="23930"/>
                </a:lnTo>
                <a:lnTo>
                  <a:pt x="18580" y="23930"/>
                </a:lnTo>
                <a:lnTo>
                  <a:pt x="18580" y="23940"/>
                </a:lnTo>
                <a:lnTo>
                  <a:pt x="18570" y="23940"/>
                </a:lnTo>
                <a:lnTo>
                  <a:pt x="18560" y="23940"/>
                </a:lnTo>
                <a:lnTo>
                  <a:pt x="18560" y="23960"/>
                </a:lnTo>
                <a:lnTo>
                  <a:pt x="18550" y="23960"/>
                </a:lnTo>
                <a:lnTo>
                  <a:pt x="18550" y="23970"/>
                </a:lnTo>
                <a:lnTo>
                  <a:pt x="18550" y="23980"/>
                </a:lnTo>
                <a:lnTo>
                  <a:pt x="18540" y="23980"/>
                </a:lnTo>
                <a:lnTo>
                  <a:pt x="18540" y="24000"/>
                </a:lnTo>
                <a:lnTo>
                  <a:pt x="18530" y="24000"/>
                </a:lnTo>
                <a:lnTo>
                  <a:pt x="18530" y="24010"/>
                </a:lnTo>
                <a:lnTo>
                  <a:pt x="18520" y="24010"/>
                </a:lnTo>
                <a:lnTo>
                  <a:pt x="18530" y="24010"/>
                </a:lnTo>
                <a:lnTo>
                  <a:pt x="18530" y="24020"/>
                </a:lnTo>
                <a:lnTo>
                  <a:pt x="18540" y="24020"/>
                </a:lnTo>
                <a:lnTo>
                  <a:pt x="18540" y="24030"/>
                </a:lnTo>
                <a:lnTo>
                  <a:pt x="18530" y="24030"/>
                </a:lnTo>
                <a:lnTo>
                  <a:pt x="18530" y="24040"/>
                </a:lnTo>
                <a:lnTo>
                  <a:pt x="18510" y="24040"/>
                </a:lnTo>
                <a:lnTo>
                  <a:pt x="18510" y="24050"/>
                </a:lnTo>
                <a:lnTo>
                  <a:pt x="18510" y="24060"/>
                </a:lnTo>
                <a:lnTo>
                  <a:pt x="18500" y="24060"/>
                </a:lnTo>
                <a:lnTo>
                  <a:pt x="18500" y="24070"/>
                </a:lnTo>
                <a:lnTo>
                  <a:pt x="18500" y="24080"/>
                </a:lnTo>
                <a:lnTo>
                  <a:pt x="18500" y="24090"/>
                </a:lnTo>
                <a:lnTo>
                  <a:pt x="18490" y="24090"/>
                </a:lnTo>
                <a:lnTo>
                  <a:pt x="18490" y="24100"/>
                </a:lnTo>
                <a:lnTo>
                  <a:pt x="18480" y="24100"/>
                </a:lnTo>
                <a:lnTo>
                  <a:pt x="18480" y="24110"/>
                </a:lnTo>
                <a:lnTo>
                  <a:pt x="18470" y="24110"/>
                </a:lnTo>
                <a:lnTo>
                  <a:pt x="18460" y="24110"/>
                </a:lnTo>
                <a:lnTo>
                  <a:pt x="18460" y="24120"/>
                </a:lnTo>
                <a:lnTo>
                  <a:pt x="18450" y="24120"/>
                </a:lnTo>
                <a:lnTo>
                  <a:pt x="18450" y="24130"/>
                </a:lnTo>
                <a:lnTo>
                  <a:pt x="18440" y="24130"/>
                </a:lnTo>
                <a:lnTo>
                  <a:pt x="18440" y="24140"/>
                </a:lnTo>
                <a:lnTo>
                  <a:pt x="18430" y="24140"/>
                </a:lnTo>
                <a:lnTo>
                  <a:pt x="18430" y="24150"/>
                </a:lnTo>
                <a:lnTo>
                  <a:pt x="18430" y="24160"/>
                </a:lnTo>
                <a:lnTo>
                  <a:pt x="18420" y="24160"/>
                </a:lnTo>
                <a:lnTo>
                  <a:pt x="18420" y="24180"/>
                </a:lnTo>
                <a:lnTo>
                  <a:pt x="18420" y="24200"/>
                </a:lnTo>
                <a:lnTo>
                  <a:pt x="18420" y="24210"/>
                </a:lnTo>
                <a:lnTo>
                  <a:pt x="18410" y="24210"/>
                </a:lnTo>
                <a:lnTo>
                  <a:pt x="18410" y="24220"/>
                </a:lnTo>
                <a:lnTo>
                  <a:pt x="18410" y="24230"/>
                </a:lnTo>
                <a:lnTo>
                  <a:pt x="18400" y="24230"/>
                </a:lnTo>
                <a:lnTo>
                  <a:pt x="18400" y="24240"/>
                </a:lnTo>
                <a:lnTo>
                  <a:pt x="18390" y="24240"/>
                </a:lnTo>
                <a:lnTo>
                  <a:pt x="18390" y="24250"/>
                </a:lnTo>
                <a:lnTo>
                  <a:pt x="18390" y="24260"/>
                </a:lnTo>
                <a:lnTo>
                  <a:pt x="18380" y="24260"/>
                </a:lnTo>
                <a:lnTo>
                  <a:pt x="18380" y="24280"/>
                </a:lnTo>
                <a:lnTo>
                  <a:pt x="18380" y="24290"/>
                </a:lnTo>
                <a:lnTo>
                  <a:pt x="18370" y="24290"/>
                </a:lnTo>
                <a:lnTo>
                  <a:pt x="18370" y="24300"/>
                </a:lnTo>
                <a:lnTo>
                  <a:pt x="18370" y="24310"/>
                </a:lnTo>
                <a:lnTo>
                  <a:pt x="18360" y="24310"/>
                </a:lnTo>
                <a:lnTo>
                  <a:pt x="18350" y="24310"/>
                </a:lnTo>
                <a:lnTo>
                  <a:pt x="18370" y="24310"/>
                </a:lnTo>
                <a:lnTo>
                  <a:pt x="18370" y="24320"/>
                </a:lnTo>
                <a:lnTo>
                  <a:pt x="18370" y="24330"/>
                </a:lnTo>
                <a:lnTo>
                  <a:pt x="18370" y="24340"/>
                </a:lnTo>
                <a:lnTo>
                  <a:pt x="18360" y="24340"/>
                </a:lnTo>
                <a:lnTo>
                  <a:pt x="18360" y="24350"/>
                </a:lnTo>
                <a:lnTo>
                  <a:pt x="18360" y="24360"/>
                </a:lnTo>
                <a:lnTo>
                  <a:pt x="18350" y="24360"/>
                </a:lnTo>
                <a:lnTo>
                  <a:pt x="18340" y="24360"/>
                </a:lnTo>
                <a:lnTo>
                  <a:pt x="18340" y="24340"/>
                </a:lnTo>
                <a:lnTo>
                  <a:pt x="18340" y="24330"/>
                </a:lnTo>
                <a:lnTo>
                  <a:pt x="18340" y="24340"/>
                </a:lnTo>
                <a:lnTo>
                  <a:pt x="18330" y="24340"/>
                </a:lnTo>
                <a:lnTo>
                  <a:pt x="18330" y="24370"/>
                </a:lnTo>
                <a:lnTo>
                  <a:pt x="18340" y="24370"/>
                </a:lnTo>
                <a:lnTo>
                  <a:pt x="18350" y="24370"/>
                </a:lnTo>
                <a:lnTo>
                  <a:pt x="18350" y="24380"/>
                </a:lnTo>
                <a:lnTo>
                  <a:pt x="18360" y="24380"/>
                </a:lnTo>
                <a:lnTo>
                  <a:pt x="18360" y="24390"/>
                </a:lnTo>
                <a:lnTo>
                  <a:pt x="18370" y="24390"/>
                </a:lnTo>
                <a:lnTo>
                  <a:pt x="18370" y="24400"/>
                </a:lnTo>
                <a:lnTo>
                  <a:pt x="18380" y="24400"/>
                </a:lnTo>
                <a:lnTo>
                  <a:pt x="18380" y="24410"/>
                </a:lnTo>
                <a:lnTo>
                  <a:pt x="18390" y="24410"/>
                </a:lnTo>
                <a:lnTo>
                  <a:pt x="18390" y="24420"/>
                </a:lnTo>
                <a:lnTo>
                  <a:pt x="18400" y="24420"/>
                </a:lnTo>
                <a:lnTo>
                  <a:pt x="18400" y="24410"/>
                </a:lnTo>
                <a:lnTo>
                  <a:pt x="18400" y="24420"/>
                </a:lnTo>
                <a:lnTo>
                  <a:pt x="18410" y="24420"/>
                </a:lnTo>
                <a:lnTo>
                  <a:pt x="18420" y="24420"/>
                </a:lnTo>
                <a:lnTo>
                  <a:pt x="18420" y="24430"/>
                </a:lnTo>
                <a:lnTo>
                  <a:pt x="18430" y="24430"/>
                </a:lnTo>
                <a:lnTo>
                  <a:pt x="18440" y="24430"/>
                </a:lnTo>
                <a:lnTo>
                  <a:pt x="18450" y="24430"/>
                </a:lnTo>
                <a:lnTo>
                  <a:pt x="18450" y="24440"/>
                </a:lnTo>
                <a:lnTo>
                  <a:pt x="18460" y="24440"/>
                </a:lnTo>
                <a:lnTo>
                  <a:pt x="18460" y="24450"/>
                </a:lnTo>
                <a:lnTo>
                  <a:pt x="18470" y="24450"/>
                </a:lnTo>
                <a:lnTo>
                  <a:pt x="18470" y="24460"/>
                </a:lnTo>
                <a:lnTo>
                  <a:pt x="18470" y="24470"/>
                </a:lnTo>
                <a:lnTo>
                  <a:pt x="18480" y="24470"/>
                </a:lnTo>
                <a:lnTo>
                  <a:pt x="18480" y="24480"/>
                </a:lnTo>
                <a:lnTo>
                  <a:pt x="18480" y="24490"/>
                </a:lnTo>
                <a:lnTo>
                  <a:pt x="18490" y="24490"/>
                </a:lnTo>
                <a:lnTo>
                  <a:pt x="18490" y="24510"/>
                </a:lnTo>
                <a:lnTo>
                  <a:pt x="18500" y="24510"/>
                </a:lnTo>
                <a:lnTo>
                  <a:pt x="18500" y="24520"/>
                </a:lnTo>
                <a:lnTo>
                  <a:pt x="18510" y="24520"/>
                </a:lnTo>
                <a:lnTo>
                  <a:pt x="18520" y="24520"/>
                </a:lnTo>
                <a:lnTo>
                  <a:pt x="18520" y="24530"/>
                </a:lnTo>
                <a:lnTo>
                  <a:pt x="18530" y="24530"/>
                </a:lnTo>
                <a:lnTo>
                  <a:pt x="18540" y="24530"/>
                </a:lnTo>
                <a:lnTo>
                  <a:pt x="18540" y="24540"/>
                </a:lnTo>
                <a:lnTo>
                  <a:pt x="18550" y="24540"/>
                </a:lnTo>
                <a:lnTo>
                  <a:pt x="18550" y="24550"/>
                </a:lnTo>
                <a:lnTo>
                  <a:pt x="18560" y="24550"/>
                </a:lnTo>
                <a:lnTo>
                  <a:pt x="18570" y="24550"/>
                </a:lnTo>
                <a:lnTo>
                  <a:pt x="18590" y="24550"/>
                </a:lnTo>
                <a:lnTo>
                  <a:pt x="18670" y="24550"/>
                </a:lnTo>
                <a:lnTo>
                  <a:pt x="18680" y="24550"/>
                </a:lnTo>
                <a:lnTo>
                  <a:pt x="18680" y="24560"/>
                </a:lnTo>
                <a:lnTo>
                  <a:pt x="18690" y="24560"/>
                </a:lnTo>
                <a:lnTo>
                  <a:pt x="18700" y="24560"/>
                </a:lnTo>
                <a:lnTo>
                  <a:pt x="18700" y="24570"/>
                </a:lnTo>
                <a:lnTo>
                  <a:pt x="18710" y="24570"/>
                </a:lnTo>
                <a:lnTo>
                  <a:pt x="18720" y="24570"/>
                </a:lnTo>
                <a:lnTo>
                  <a:pt x="18720" y="24580"/>
                </a:lnTo>
                <a:lnTo>
                  <a:pt x="18730" y="24580"/>
                </a:lnTo>
                <a:lnTo>
                  <a:pt x="18750" y="24580"/>
                </a:lnTo>
                <a:lnTo>
                  <a:pt x="18760" y="24580"/>
                </a:lnTo>
                <a:lnTo>
                  <a:pt x="18760" y="24590"/>
                </a:lnTo>
                <a:lnTo>
                  <a:pt x="18770" y="24590"/>
                </a:lnTo>
                <a:lnTo>
                  <a:pt x="18770" y="24600"/>
                </a:lnTo>
                <a:lnTo>
                  <a:pt x="18780" y="24600"/>
                </a:lnTo>
                <a:lnTo>
                  <a:pt x="18790" y="24600"/>
                </a:lnTo>
                <a:lnTo>
                  <a:pt x="18790" y="24610"/>
                </a:lnTo>
                <a:lnTo>
                  <a:pt x="18800" y="24610"/>
                </a:lnTo>
                <a:lnTo>
                  <a:pt x="18800" y="24620"/>
                </a:lnTo>
                <a:lnTo>
                  <a:pt x="18810" y="24620"/>
                </a:lnTo>
                <a:lnTo>
                  <a:pt x="18820" y="24620"/>
                </a:lnTo>
                <a:lnTo>
                  <a:pt x="18820" y="24630"/>
                </a:lnTo>
                <a:lnTo>
                  <a:pt x="18830" y="24630"/>
                </a:lnTo>
                <a:lnTo>
                  <a:pt x="18840" y="24630"/>
                </a:lnTo>
                <a:lnTo>
                  <a:pt x="18840" y="24640"/>
                </a:lnTo>
                <a:lnTo>
                  <a:pt x="18850" y="24640"/>
                </a:lnTo>
                <a:lnTo>
                  <a:pt x="18850" y="24650"/>
                </a:lnTo>
                <a:lnTo>
                  <a:pt x="18860" y="24650"/>
                </a:lnTo>
                <a:lnTo>
                  <a:pt x="18870" y="24650"/>
                </a:lnTo>
                <a:lnTo>
                  <a:pt x="18870" y="24660"/>
                </a:lnTo>
                <a:lnTo>
                  <a:pt x="18880" y="24660"/>
                </a:lnTo>
                <a:lnTo>
                  <a:pt x="18890" y="24660"/>
                </a:lnTo>
                <a:lnTo>
                  <a:pt x="18900" y="24660"/>
                </a:lnTo>
                <a:lnTo>
                  <a:pt x="18900" y="24670"/>
                </a:lnTo>
                <a:lnTo>
                  <a:pt x="18920" y="24670"/>
                </a:lnTo>
                <a:lnTo>
                  <a:pt x="18930" y="24670"/>
                </a:lnTo>
                <a:lnTo>
                  <a:pt x="18930" y="24680"/>
                </a:lnTo>
                <a:lnTo>
                  <a:pt x="18940" y="24680"/>
                </a:lnTo>
                <a:lnTo>
                  <a:pt x="18940" y="24690"/>
                </a:lnTo>
                <a:lnTo>
                  <a:pt x="18950" y="24690"/>
                </a:lnTo>
                <a:lnTo>
                  <a:pt x="18950" y="24700"/>
                </a:lnTo>
                <a:lnTo>
                  <a:pt x="18960" y="24700"/>
                </a:lnTo>
                <a:lnTo>
                  <a:pt x="18960" y="24710"/>
                </a:lnTo>
                <a:lnTo>
                  <a:pt x="18950" y="24710"/>
                </a:lnTo>
                <a:lnTo>
                  <a:pt x="18950" y="24720"/>
                </a:lnTo>
                <a:lnTo>
                  <a:pt x="18940" y="24720"/>
                </a:lnTo>
                <a:lnTo>
                  <a:pt x="18940" y="24730"/>
                </a:lnTo>
                <a:lnTo>
                  <a:pt x="18940" y="24740"/>
                </a:lnTo>
                <a:lnTo>
                  <a:pt x="18930" y="24740"/>
                </a:lnTo>
                <a:lnTo>
                  <a:pt x="18930" y="24750"/>
                </a:lnTo>
                <a:lnTo>
                  <a:pt x="18920" y="24750"/>
                </a:lnTo>
                <a:lnTo>
                  <a:pt x="18920" y="24760"/>
                </a:lnTo>
                <a:lnTo>
                  <a:pt x="18910" y="24760"/>
                </a:lnTo>
                <a:lnTo>
                  <a:pt x="18910" y="24770"/>
                </a:lnTo>
                <a:lnTo>
                  <a:pt x="18900" y="24770"/>
                </a:lnTo>
                <a:lnTo>
                  <a:pt x="18890" y="24770"/>
                </a:lnTo>
                <a:lnTo>
                  <a:pt x="18890" y="24780"/>
                </a:lnTo>
                <a:lnTo>
                  <a:pt x="18890" y="24790"/>
                </a:lnTo>
                <a:lnTo>
                  <a:pt x="18880" y="24790"/>
                </a:lnTo>
                <a:lnTo>
                  <a:pt x="18880" y="24800"/>
                </a:lnTo>
                <a:lnTo>
                  <a:pt x="18830" y="24800"/>
                </a:lnTo>
                <a:lnTo>
                  <a:pt x="18820" y="24800"/>
                </a:lnTo>
                <a:lnTo>
                  <a:pt x="18810" y="24800"/>
                </a:lnTo>
                <a:lnTo>
                  <a:pt x="18800" y="24800"/>
                </a:lnTo>
                <a:lnTo>
                  <a:pt x="18790" y="24800"/>
                </a:lnTo>
                <a:lnTo>
                  <a:pt x="18790" y="24790"/>
                </a:lnTo>
                <a:lnTo>
                  <a:pt x="18780" y="24790"/>
                </a:lnTo>
                <a:lnTo>
                  <a:pt x="18770" y="24790"/>
                </a:lnTo>
                <a:lnTo>
                  <a:pt x="18770" y="24780"/>
                </a:lnTo>
                <a:lnTo>
                  <a:pt x="18760" y="24780"/>
                </a:lnTo>
                <a:lnTo>
                  <a:pt x="18760" y="24770"/>
                </a:lnTo>
                <a:lnTo>
                  <a:pt x="18750" y="24770"/>
                </a:lnTo>
                <a:lnTo>
                  <a:pt x="18750" y="24760"/>
                </a:lnTo>
                <a:lnTo>
                  <a:pt x="18740" y="24760"/>
                </a:lnTo>
                <a:lnTo>
                  <a:pt x="18740" y="24750"/>
                </a:lnTo>
                <a:lnTo>
                  <a:pt x="18730" y="24750"/>
                </a:lnTo>
                <a:lnTo>
                  <a:pt x="18730" y="24740"/>
                </a:lnTo>
                <a:lnTo>
                  <a:pt x="18720" y="24740"/>
                </a:lnTo>
                <a:lnTo>
                  <a:pt x="18720" y="24730"/>
                </a:lnTo>
                <a:lnTo>
                  <a:pt x="18710" y="24730"/>
                </a:lnTo>
                <a:lnTo>
                  <a:pt x="18710" y="24720"/>
                </a:lnTo>
                <a:lnTo>
                  <a:pt x="18700" y="24720"/>
                </a:lnTo>
                <a:lnTo>
                  <a:pt x="18690" y="24720"/>
                </a:lnTo>
                <a:lnTo>
                  <a:pt x="18690" y="24710"/>
                </a:lnTo>
                <a:lnTo>
                  <a:pt x="18680" y="24710"/>
                </a:lnTo>
                <a:lnTo>
                  <a:pt x="18680" y="24700"/>
                </a:lnTo>
                <a:lnTo>
                  <a:pt x="18670" y="24700"/>
                </a:lnTo>
                <a:lnTo>
                  <a:pt x="18660" y="24700"/>
                </a:lnTo>
                <a:lnTo>
                  <a:pt x="18660" y="24690"/>
                </a:lnTo>
                <a:lnTo>
                  <a:pt x="18650" y="24690"/>
                </a:lnTo>
                <a:lnTo>
                  <a:pt x="18640" y="24690"/>
                </a:lnTo>
                <a:lnTo>
                  <a:pt x="18640" y="24680"/>
                </a:lnTo>
                <a:lnTo>
                  <a:pt x="18630" y="24680"/>
                </a:lnTo>
                <a:lnTo>
                  <a:pt x="18580" y="24680"/>
                </a:lnTo>
                <a:lnTo>
                  <a:pt x="18550" y="24680"/>
                </a:lnTo>
                <a:lnTo>
                  <a:pt x="18550" y="24670"/>
                </a:lnTo>
                <a:lnTo>
                  <a:pt x="18540" y="24670"/>
                </a:lnTo>
                <a:lnTo>
                  <a:pt x="18490" y="24670"/>
                </a:lnTo>
                <a:lnTo>
                  <a:pt x="18490" y="24680"/>
                </a:lnTo>
                <a:lnTo>
                  <a:pt x="18460" y="24680"/>
                </a:lnTo>
                <a:lnTo>
                  <a:pt x="18460" y="24670"/>
                </a:lnTo>
                <a:lnTo>
                  <a:pt x="18440" y="24670"/>
                </a:lnTo>
                <a:lnTo>
                  <a:pt x="18430" y="24670"/>
                </a:lnTo>
                <a:lnTo>
                  <a:pt x="18430" y="24660"/>
                </a:lnTo>
                <a:lnTo>
                  <a:pt x="18420" y="24660"/>
                </a:lnTo>
                <a:lnTo>
                  <a:pt x="18420" y="24670"/>
                </a:lnTo>
                <a:lnTo>
                  <a:pt x="18390" y="24670"/>
                </a:lnTo>
                <a:lnTo>
                  <a:pt x="18390" y="24660"/>
                </a:lnTo>
                <a:lnTo>
                  <a:pt x="18390" y="24650"/>
                </a:lnTo>
                <a:lnTo>
                  <a:pt x="18390" y="24640"/>
                </a:lnTo>
                <a:lnTo>
                  <a:pt x="18380" y="24640"/>
                </a:lnTo>
                <a:lnTo>
                  <a:pt x="18380" y="24650"/>
                </a:lnTo>
                <a:lnTo>
                  <a:pt x="18370" y="24650"/>
                </a:lnTo>
                <a:lnTo>
                  <a:pt x="18360" y="24650"/>
                </a:lnTo>
                <a:lnTo>
                  <a:pt x="18360" y="24660"/>
                </a:lnTo>
                <a:lnTo>
                  <a:pt x="18340" y="24660"/>
                </a:lnTo>
                <a:lnTo>
                  <a:pt x="18330" y="24660"/>
                </a:lnTo>
                <a:lnTo>
                  <a:pt x="18320" y="24660"/>
                </a:lnTo>
                <a:lnTo>
                  <a:pt x="18320" y="24670"/>
                </a:lnTo>
                <a:lnTo>
                  <a:pt x="18310" y="24670"/>
                </a:lnTo>
                <a:lnTo>
                  <a:pt x="18300" y="24670"/>
                </a:lnTo>
                <a:lnTo>
                  <a:pt x="18300" y="24680"/>
                </a:lnTo>
                <a:lnTo>
                  <a:pt x="18290" y="24680"/>
                </a:lnTo>
                <a:lnTo>
                  <a:pt x="18290" y="24690"/>
                </a:lnTo>
                <a:lnTo>
                  <a:pt x="18290" y="24700"/>
                </a:lnTo>
                <a:lnTo>
                  <a:pt x="18280" y="24700"/>
                </a:lnTo>
                <a:lnTo>
                  <a:pt x="18280" y="24720"/>
                </a:lnTo>
                <a:lnTo>
                  <a:pt x="18280" y="24730"/>
                </a:lnTo>
                <a:lnTo>
                  <a:pt x="18280" y="24740"/>
                </a:lnTo>
                <a:lnTo>
                  <a:pt x="18280" y="24750"/>
                </a:lnTo>
                <a:lnTo>
                  <a:pt x="18280" y="24770"/>
                </a:lnTo>
                <a:lnTo>
                  <a:pt x="18280" y="24780"/>
                </a:lnTo>
                <a:lnTo>
                  <a:pt x="18280" y="24790"/>
                </a:lnTo>
                <a:lnTo>
                  <a:pt x="18270" y="24790"/>
                </a:lnTo>
                <a:lnTo>
                  <a:pt x="18270" y="24810"/>
                </a:lnTo>
                <a:lnTo>
                  <a:pt x="18260" y="24810"/>
                </a:lnTo>
                <a:lnTo>
                  <a:pt x="18260" y="24820"/>
                </a:lnTo>
                <a:lnTo>
                  <a:pt x="18260" y="24830"/>
                </a:lnTo>
                <a:lnTo>
                  <a:pt x="18250" y="24830"/>
                </a:lnTo>
                <a:lnTo>
                  <a:pt x="18250" y="24810"/>
                </a:lnTo>
                <a:lnTo>
                  <a:pt x="18230" y="24810"/>
                </a:lnTo>
                <a:lnTo>
                  <a:pt x="18230" y="24790"/>
                </a:lnTo>
                <a:lnTo>
                  <a:pt x="18240" y="24790"/>
                </a:lnTo>
                <a:lnTo>
                  <a:pt x="18240" y="24770"/>
                </a:lnTo>
                <a:lnTo>
                  <a:pt x="18230" y="24770"/>
                </a:lnTo>
                <a:lnTo>
                  <a:pt x="18230" y="24760"/>
                </a:lnTo>
                <a:lnTo>
                  <a:pt x="18240" y="24760"/>
                </a:lnTo>
                <a:lnTo>
                  <a:pt x="18240" y="24750"/>
                </a:lnTo>
                <a:lnTo>
                  <a:pt x="18250" y="24750"/>
                </a:lnTo>
                <a:lnTo>
                  <a:pt x="18250" y="24730"/>
                </a:lnTo>
                <a:lnTo>
                  <a:pt x="18250" y="24720"/>
                </a:lnTo>
                <a:lnTo>
                  <a:pt x="18250" y="24710"/>
                </a:lnTo>
                <a:lnTo>
                  <a:pt x="18260" y="24710"/>
                </a:lnTo>
                <a:lnTo>
                  <a:pt x="18250" y="24710"/>
                </a:lnTo>
                <a:lnTo>
                  <a:pt x="18250" y="24700"/>
                </a:lnTo>
                <a:lnTo>
                  <a:pt x="18260" y="24700"/>
                </a:lnTo>
                <a:lnTo>
                  <a:pt x="18250" y="24700"/>
                </a:lnTo>
                <a:lnTo>
                  <a:pt x="18260" y="24700"/>
                </a:lnTo>
                <a:lnTo>
                  <a:pt x="18260" y="24690"/>
                </a:lnTo>
                <a:lnTo>
                  <a:pt x="18250" y="24690"/>
                </a:lnTo>
                <a:lnTo>
                  <a:pt x="18250" y="24680"/>
                </a:lnTo>
                <a:lnTo>
                  <a:pt x="18250" y="24670"/>
                </a:lnTo>
                <a:lnTo>
                  <a:pt x="18250" y="24660"/>
                </a:lnTo>
                <a:lnTo>
                  <a:pt x="18260" y="24660"/>
                </a:lnTo>
                <a:lnTo>
                  <a:pt x="18260" y="24650"/>
                </a:lnTo>
                <a:lnTo>
                  <a:pt x="18260" y="24640"/>
                </a:lnTo>
                <a:lnTo>
                  <a:pt x="18270" y="24640"/>
                </a:lnTo>
                <a:lnTo>
                  <a:pt x="18270" y="24630"/>
                </a:lnTo>
                <a:lnTo>
                  <a:pt x="18280" y="24630"/>
                </a:lnTo>
                <a:lnTo>
                  <a:pt x="18280" y="24620"/>
                </a:lnTo>
                <a:lnTo>
                  <a:pt x="18290" y="24620"/>
                </a:lnTo>
                <a:lnTo>
                  <a:pt x="18290" y="24600"/>
                </a:lnTo>
                <a:lnTo>
                  <a:pt x="18290" y="24590"/>
                </a:lnTo>
                <a:lnTo>
                  <a:pt x="18290" y="24580"/>
                </a:lnTo>
                <a:lnTo>
                  <a:pt x="18300" y="24580"/>
                </a:lnTo>
                <a:lnTo>
                  <a:pt x="18300" y="24570"/>
                </a:lnTo>
                <a:lnTo>
                  <a:pt x="18300" y="24550"/>
                </a:lnTo>
                <a:lnTo>
                  <a:pt x="18290" y="24550"/>
                </a:lnTo>
                <a:lnTo>
                  <a:pt x="18290" y="24540"/>
                </a:lnTo>
                <a:lnTo>
                  <a:pt x="18300" y="24540"/>
                </a:lnTo>
                <a:lnTo>
                  <a:pt x="18300" y="24530"/>
                </a:lnTo>
                <a:lnTo>
                  <a:pt x="18300" y="24510"/>
                </a:lnTo>
                <a:lnTo>
                  <a:pt x="18300" y="24500"/>
                </a:lnTo>
                <a:lnTo>
                  <a:pt x="18300" y="24490"/>
                </a:lnTo>
                <a:lnTo>
                  <a:pt x="18310" y="24490"/>
                </a:lnTo>
                <a:lnTo>
                  <a:pt x="18310" y="24480"/>
                </a:lnTo>
                <a:lnTo>
                  <a:pt x="18310" y="24470"/>
                </a:lnTo>
                <a:lnTo>
                  <a:pt x="18310" y="24460"/>
                </a:lnTo>
                <a:lnTo>
                  <a:pt x="18320" y="24460"/>
                </a:lnTo>
                <a:lnTo>
                  <a:pt x="18320" y="24440"/>
                </a:lnTo>
                <a:lnTo>
                  <a:pt x="18320" y="24420"/>
                </a:lnTo>
                <a:lnTo>
                  <a:pt x="18310" y="24420"/>
                </a:lnTo>
                <a:lnTo>
                  <a:pt x="18320" y="24420"/>
                </a:lnTo>
                <a:lnTo>
                  <a:pt x="18320" y="24410"/>
                </a:lnTo>
                <a:lnTo>
                  <a:pt x="18320" y="24400"/>
                </a:lnTo>
                <a:lnTo>
                  <a:pt x="18310" y="24400"/>
                </a:lnTo>
                <a:lnTo>
                  <a:pt x="18310" y="24390"/>
                </a:lnTo>
                <a:lnTo>
                  <a:pt x="18300" y="24390"/>
                </a:lnTo>
                <a:lnTo>
                  <a:pt x="18300" y="24360"/>
                </a:lnTo>
                <a:lnTo>
                  <a:pt x="18300" y="24350"/>
                </a:lnTo>
                <a:lnTo>
                  <a:pt x="18300" y="24340"/>
                </a:lnTo>
                <a:lnTo>
                  <a:pt x="18310" y="24340"/>
                </a:lnTo>
                <a:lnTo>
                  <a:pt x="18310" y="24330"/>
                </a:lnTo>
                <a:lnTo>
                  <a:pt x="18320" y="24330"/>
                </a:lnTo>
                <a:lnTo>
                  <a:pt x="18320" y="24320"/>
                </a:lnTo>
                <a:lnTo>
                  <a:pt x="18320" y="24310"/>
                </a:lnTo>
                <a:lnTo>
                  <a:pt x="18330" y="24310"/>
                </a:lnTo>
                <a:lnTo>
                  <a:pt x="18330" y="24300"/>
                </a:lnTo>
                <a:lnTo>
                  <a:pt x="18330" y="24290"/>
                </a:lnTo>
                <a:lnTo>
                  <a:pt x="18340" y="24290"/>
                </a:lnTo>
                <a:lnTo>
                  <a:pt x="18340" y="24280"/>
                </a:lnTo>
                <a:lnTo>
                  <a:pt x="18350" y="24280"/>
                </a:lnTo>
                <a:lnTo>
                  <a:pt x="18350" y="24270"/>
                </a:lnTo>
                <a:lnTo>
                  <a:pt x="18350" y="24260"/>
                </a:lnTo>
                <a:lnTo>
                  <a:pt x="18350" y="24250"/>
                </a:lnTo>
                <a:lnTo>
                  <a:pt x="18360" y="24250"/>
                </a:lnTo>
                <a:lnTo>
                  <a:pt x="18360" y="24240"/>
                </a:lnTo>
                <a:lnTo>
                  <a:pt x="18370" y="24240"/>
                </a:lnTo>
                <a:lnTo>
                  <a:pt x="18370" y="24230"/>
                </a:lnTo>
                <a:lnTo>
                  <a:pt x="18370" y="24210"/>
                </a:lnTo>
                <a:lnTo>
                  <a:pt x="18380" y="24210"/>
                </a:lnTo>
                <a:lnTo>
                  <a:pt x="18380" y="24200"/>
                </a:lnTo>
                <a:lnTo>
                  <a:pt x="18380" y="24190"/>
                </a:lnTo>
                <a:lnTo>
                  <a:pt x="18390" y="24190"/>
                </a:lnTo>
                <a:lnTo>
                  <a:pt x="18390" y="24180"/>
                </a:lnTo>
                <a:lnTo>
                  <a:pt x="18390" y="24170"/>
                </a:lnTo>
                <a:lnTo>
                  <a:pt x="18400" y="24170"/>
                </a:lnTo>
                <a:lnTo>
                  <a:pt x="18400" y="24160"/>
                </a:lnTo>
                <a:lnTo>
                  <a:pt x="18410" y="24160"/>
                </a:lnTo>
                <a:lnTo>
                  <a:pt x="18410" y="24150"/>
                </a:lnTo>
                <a:lnTo>
                  <a:pt x="18410" y="24140"/>
                </a:lnTo>
                <a:lnTo>
                  <a:pt x="18410" y="24130"/>
                </a:lnTo>
                <a:lnTo>
                  <a:pt x="18420" y="24130"/>
                </a:lnTo>
                <a:lnTo>
                  <a:pt x="18420" y="24120"/>
                </a:lnTo>
                <a:lnTo>
                  <a:pt x="18430" y="24120"/>
                </a:lnTo>
                <a:lnTo>
                  <a:pt x="18440" y="24120"/>
                </a:lnTo>
                <a:lnTo>
                  <a:pt x="18440" y="24110"/>
                </a:lnTo>
                <a:lnTo>
                  <a:pt x="18440" y="24100"/>
                </a:lnTo>
                <a:lnTo>
                  <a:pt x="18450" y="24100"/>
                </a:lnTo>
                <a:lnTo>
                  <a:pt x="18450" y="24090"/>
                </a:lnTo>
                <a:lnTo>
                  <a:pt x="18460" y="24090"/>
                </a:lnTo>
                <a:lnTo>
                  <a:pt x="18450" y="24090"/>
                </a:lnTo>
                <a:lnTo>
                  <a:pt x="18450" y="24080"/>
                </a:lnTo>
                <a:lnTo>
                  <a:pt x="18460" y="24080"/>
                </a:lnTo>
                <a:lnTo>
                  <a:pt x="18460" y="24070"/>
                </a:lnTo>
                <a:lnTo>
                  <a:pt x="18470" y="24070"/>
                </a:lnTo>
                <a:lnTo>
                  <a:pt x="18470" y="24060"/>
                </a:lnTo>
                <a:lnTo>
                  <a:pt x="18480" y="24060"/>
                </a:lnTo>
                <a:lnTo>
                  <a:pt x="18480" y="24050"/>
                </a:lnTo>
                <a:lnTo>
                  <a:pt x="18480" y="24040"/>
                </a:lnTo>
                <a:lnTo>
                  <a:pt x="18490" y="24040"/>
                </a:lnTo>
                <a:lnTo>
                  <a:pt x="18490" y="24030"/>
                </a:lnTo>
                <a:lnTo>
                  <a:pt x="18490" y="24020"/>
                </a:lnTo>
                <a:lnTo>
                  <a:pt x="18500" y="24020"/>
                </a:lnTo>
                <a:lnTo>
                  <a:pt x="18500" y="24010"/>
                </a:lnTo>
                <a:lnTo>
                  <a:pt x="18500" y="24000"/>
                </a:lnTo>
                <a:lnTo>
                  <a:pt x="18510" y="24000"/>
                </a:lnTo>
                <a:lnTo>
                  <a:pt x="18520" y="24000"/>
                </a:lnTo>
                <a:lnTo>
                  <a:pt x="18520" y="23990"/>
                </a:lnTo>
                <a:lnTo>
                  <a:pt x="18530" y="23990"/>
                </a:lnTo>
                <a:lnTo>
                  <a:pt x="18530" y="23980"/>
                </a:lnTo>
                <a:lnTo>
                  <a:pt x="18530" y="23970"/>
                </a:lnTo>
                <a:lnTo>
                  <a:pt x="18540" y="23970"/>
                </a:lnTo>
                <a:lnTo>
                  <a:pt x="18540" y="23960"/>
                </a:lnTo>
                <a:lnTo>
                  <a:pt x="18540" y="23950"/>
                </a:lnTo>
                <a:lnTo>
                  <a:pt x="18550" y="23950"/>
                </a:lnTo>
                <a:lnTo>
                  <a:pt x="18550" y="23930"/>
                </a:lnTo>
                <a:lnTo>
                  <a:pt x="18540" y="23930"/>
                </a:lnTo>
                <a:lnTo>
                  <a:pt x="18550" y="23930"/>
                </a:lnTo>
                <a:lnTo>
                  <a:pt x="18550" y="23920"/>
                </a:lnTo>
                <a:lnTo>
                  <a:pt x="18540" y="23920"/>
                </a:lnTo>
                <a:lnTo>
                  <a:pt x="18550" y="23920"/>
                </a:lnTo>
                <a:lnTo>
                  <a:pt x="18550" y="23910"/>
                </a:lnTo>
                <a:lnTo>
                  <a:pt x="18560" y="23910"/>
                </a:lnTo>
                <a:lnTo>
                  <a:pt x="18560" y="23890"/>
                </a:lnTo>
                <a:lnTo>
                  <a:pt x="18560" y="23880"/>
                </a:lnTo>
                <a:lnTo>
                  <a:pt x="18560" y="23870"/>
                </a:lnTo>
                <a:lnTo>
                  <a:pt x="18570" y="23870"/>
                </a:lnTo>
                <a:lnTo>
                  <a:pt x="18570" y="23860"/>
                </a:lnTo>
                <a:lnTo>
                  <a:pt x="18580" y="23860"/>
                </a:lnTo>
                <a:lnTo>
                  <a:pt x="18580" y="23850"/>
                </a:lnTo>
                <a:lnTo>
                  <a:pt x="18590" y="23850"/>
                </a:lnTo>
                <a:lnTo>
                  <a:pt x="18600" y="23850"/>
                </a:lnTo>
                <a:lnTo>
                  <a:pt x="18610" y="23850"/>
                </a:lnTo>
                <a:lnTo>
                  <a:pt x="18610" y="23840"/>
                </a:lnTo>
                <a:lnTo>
                  <a:pt x="18620" y="23840"/>
                </a:lnTo>
                <a:lnTo>
                  <a:pt x="18620" y="23830"/>
                </a:lnTo>
                <a:lnTo>
                  <a:pt x="18630" y="23830"/>
                </a:lnTo>
                <a:lnTo>
                  <a:pt x="18630" y="23820"/>
                </a:lnTo>
                <a:lnTo>
                  <a:pt x="18640" y="23820"/>
                </a:lnTo>
                <a:lnTo>
                  <a:pt x="18640" y="23810"/>
                </a:lnTo>
                <a:lnTo>
                  <a:pt x="18650" y="23810"/>
                </a:lnTo>
                <a:lnTo>
                  <a:pt x="18650" y="23800"/>
                </a:lnTo>
                <a:lnTo>
                  <a:pt x="18660" y="23800"/>
                </a:lnTo>
                <a:lnTo>
                  <a:pt x="18660" y="23790"/>
                </a:lnTo>
                <a:lnTo>
                  <a:pt x="18660" y="23780"/>
                </a:lnTo>
                <a:lnTo>
                  <a:pt x="18670" y="23780"/>
                </a:lnTo>
                <a:lnTo>
                  <a:pt x="18670" y="23770"/>
                </a:lnTo>
                <a:lnTo>
                  <a:pt x="18680" y="23770"/>
                </a:lnTo>
                <a:lnTo>
                  <a:pt x="18680" y="23760"/>
                </a:lnTo>
                <a:lnTo>
                  <a:pt x="18680" y="23740"/>
                </a:lnTo>
                <a:lnTo>
                  <a:pt x="18690" y="23740"/>
                </a:lnTo>
                <a:lnTo>
                  <a:pt x="18690" y="23730"/>
                </a:lnTo>
                <a:lnTo>
                  <a:pt x="18690" y="23720"/>
                </a:lnTo>
                <a:lnTo>
                  <a:pt x="18700" y="23720"/>
                </a:lnTo>
                <a:lnTo>
                  <a:pt x="18710" y="23720"/>
                </a:lnTo>
                <a:lnTo>
                  <a:pt x="18710" y="23710"/>
                </a:lnTo>
                <a:lnTo>
                  <a:pt x="18720" y="23710"/>
                </a:lnTo>
                <a:lnTo>
                  <a:pt x="18720" y="23700"/>
                </a:lnTo>
                <a:lnTo>
                  <a:pt x="18730" y="23700"/>
                </a:lnTo>
                <a:lnTo>
                  <a:pt x="18730" y="23690"/>
                </a:lnTo>
                <a:lnTo>
                  <a:pt x="18740" y="23690"/>
                </a:lnTo>
                <a:lnTo>
                  <a:pt x="18740" y="23680"/>
                </a:lnTo>
                <a:lnTo>
                  <a:pt x="18740" y="23670"/>
                </a:lnTo>
                <a:lnTo>
                  <a:pt x="18750" y="23670"/>
                </a:lnTo>
                <a:lnTo>
                  <a:pt x="18750" y="23650"/>
                </a:lnTo>
                <a:lnTo>
                  <a:pt x="18760" y="23650"/>
                </a:lnTo>
                <a:lnTo>
                  <a:pt x="18760" y="23640"/>
                </a:lnTo>
                <a:lnTo>
                  <a:pt x="18770" y="23640"/>
                </a:lnTo>
                <a:lnTo>
                  <a:pt x="18780" y="23640"/>
                </a:lnTo>
                <a:lnTo>
                  <a:pt x="18780" y="23630"/>
                </a:lnTo>
                <a:lnTo>
                  <a:pt x="18790" y="23630"/>
                </a:lnTo>
                <a:lnTo>
                  <a:pt x="18790" y="23620"/>
                </a:lnTo>
                <a:lnTo>
                  <a:pt x="18800" y="23620"/>
                </a:lnTo>
                <a:lnTo>
                  <a:pt x="18800" y="23630"/>
                </a:lnTo>
                <a:lnTo>
                  <a:pt x="18800" y="23620"/>
                </a:lnTo>
                <a:lnTo>
                  <a:pt x="18810" y="23620"/>
                </a:lnTo>
                <a:lnTo>
                  <a:pt x="18820" y="23620"/>
                </a:lnTo>
                <a:lnTo>
                  <a:pt x="18830" y="23620"/>
                </a:lnTo>
                <a:lnTo>
                  <a:pt x="18830" y="23610"/>
                </a:lnTo>
                <a:lnTo>
                  <a:pt x="18840" y="23610"/>
                </a:lnTo>
                <a:close/>
                <a:moveTo>
                  <a:pt x="20810" y="20370"/>
                </a:moveTo>
                <a:lnTo>
                  <a:pt x="20800" y="20370"/>
                </a:lnTo>
                <a:lnTo>
                  <a:pt x="20800" y="20380"/>
                </a:lnTo>
                <a:lnTo>
                  <a:pt x="20790" y="20380"/>
                </a:lnTo>
                <a:lnTo>
                  <a:pt x="20770" y="20380"/>
                </a:lnTo>
                <a:lnTo>
                  <a:pt x="20770" y="20370"/>
                </a:lnTo>
                <a:lnTo>
                  <a:pt x="20760" y="20370"/>
                </a:lnTo>
                <a:lnTo>
                  <a:pt x="20760" y="20380"/>
                </a:lnTo>
                <a:lnTo>
                  <a:pt x="20750" y="20380"/>
                </a:lnTo>
                <a:lnTo>
                  <a:pt x="20740" y="20380"/>
                </a:lnTo>
                <a:lnTo>
                  <a:pt x="20730" y="20380"/>
                </a:lnTo>
                <a:lnTo>
                  <a:pt x="20730" y="20390"/>
                </a:lnTo>
                <a:lnTo>
                  <a:pt x="20720" y="20390"/>
                </a:lnTo>
                <a:lnTo>
                  <a:pt x="20720" y="20380"/>
                </a:lnTo>
                <a:lnTo>
                  <a:pt x="20730" y="20380"/>
                </a:lnTo>
                <a:lnTo>
                  <a:pt x="20730" y="20370"/>
                </a:lnTo>
                <a:lnTo>
                  <a:pt x="20740" y="20370"/>
                </a:lnTo>
                <a:lnTo>
                  <a:pt x="20750" y="20370"/>
                </a:lnTo>
                <a:lnTo>
                  <a:pt x="20760" y="20370"/>
                </a:lnTo>
                <a:lnTo>
                  <a:pt x="20760" y="20360"/>
                </a:lnTo>
                <a:lnTo>
                  <a:pt x="20770" y="20360"/>
                </a:lnTo>
                <a:lnTo>
                  <a:pt x="20780" y="20360"/>
                </a:lnTo>
                <a:lnTo>
                  <a:pt x="20780" y="20350"/>
                </a:lnTo>
                <a:lnTo>
                  <a:pt x="20800" y="20350"/>
                </a:lnTo>
                <a:lnTo>
                  <a:pt x="20810" y="20350"/>
                </a:lnTo>
                <a:lnTo>
                  <a:pt x="20810" y="20340"/>
                </a:lnTo>
                <a:lnTo>
                  <a:pt x="20830" y="20340"/>
                </a:lnTo>
                <a:lnTo>
                  <a:pt x="20840" y="20340"/>
                </a:lnTo>
                <a:lnTo>
                  <a:pt x="20850" y="20340"/>
                </a:lnTo>
                <a:lnTo>
                  <a:pt x="20850" y="20330"/>
                </a:lnTo>
                <a:lnTo>
                  <a:pt x="20860" y="20330"/>
                </a:lnTo>
                <a:lnTo>
                  <a:pt x="20870" y="20330"/>
                </a:lnTo>
                <a:lnTo>
                  <a:pt x="20870" y="20320"/>
                </a:lnTo>
                <a:lnTo>
                  <a:pt x="20870" y="20310"/>
                </a:lnTo>
                <a:lnTo>
                  <a:pt x="20870" y="20300"/>
                </a:lnTo>
                <a:lnTo>
                  <a:pt x="20890" y="20300"/>
                </a:lnTo>
                <a:lnTo>
                  <a:pt x="20890" y="20310"/>
                </a:lnTo>
                <a:lnTo>
                  <a:pt x="20890" y="20330"/>
                </a:lnTo>
                <a:lnTo>
                  <a:pt x="20890" y="20340"/>
                </a:lnTo>
                <a:lnTo>
                  <a:pt x="20870" y="20340"/>
                </a:lnTo>
                <a:lnTo>
                  <a:pt x="20860" y="20340"/>
                </a:lnTo>
                <a:lnTo>
                  <a:pt x="20860" y="20350"/>
                </a:lnTo>
                <a:lnTo>
                  <a:pt x="20860" y="20360"/>
                </a:lnTo>
                <a:lnTo>
                  <a:pt x="20840" y="20360"/>
                </a:lnTo>
                <a:lnTo>
                  <a:pt x="20830" y="20360"/>
                </a:lnTo>
                <a:lnTo>
                  <a:pt x="20830" y="20370"/>
                </a:lnTo>
                <a:lnTo>
                  <a:pt x="20810" y="20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