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Berry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Berry Islands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4990" y="28560"/>
                </a:moveTo>
                <a:lnTo>
                  <a:pt x="34990" y="28580"/>
                </a:lnTo>
                <a:lnTo>
                  <a:pt x="34980" y="28580"/>
                </a:lnTo>
                <a:lnTo>
                  <a:pt x="34980" y="28590"/>
                </a:lnTo>
                <a:lnTo>
                  <a:pt x="34980" y="28580"/>
                </a:lnTo>
                <a:lnTo>
                  <a:pt x="34960" y="28580"/>
                </a:lnTo>
                <a:lnTo>
                  <a:pt x="34960" y="28590"/>
                </a:lnTo>
                <a:lnTo>
                  <a:pt x="34950" y="28590"/>
                </a:lnTo>
                <a:lnTo>
                  <a:pt x="34940" y="28590"/>
                </a:lnTo>
                <a:lnTo>
                  <a:pt x="34940" y="28580"/>
                </a:lnTo>
                <a:lnTo>
                  <a:pt x="34940" y="28570"/>
                </a:lnTo>
                <a:lnTo>
                  <a:pt x="34950" y="28570"/>
                </a:lnTo>
                <a:lnTo>
                  <a:pt x="34960" y="28570"/>
                </a:lnTo>
                <a:lnTo>
                  <a:pt x="34980" y="28570"/>
                </a:lnTo>
                <a:lnTo>
                  <a:pt x="34980" y="28560"/>
                </a:lnTo>
                <a:lnTo>
                  <a:pt x="34990" y="28560"/>
                </a:lnTo>
                <a:close/>
                <a:moveTo>
                  <a:pt x="34490" y="28420"/>
                </a:moveTo>
                <a:lnTo>
                  <a:pt x="34500" y="28420"/>
                </a:lnTo>
                <a:lnTo>
                  <a:pt x="34500" y="28430"/>
                </a:lnTo>
                <a:lnTo>
                  <a:pt x="34490" y="28430"/>
                </a:lnTo>
                <a:lnTo>
                  <a:pt x="34480" y="28430"/>
                </a:lnTo>
                <a:lnTo>
                  <a:pt x="34480" y="28440"/>
                </a:lnTo>
                <a:lnTo>
                  <a:pt x="34470" y="28440"/>
                </a:lnTo>
                <a:lnTo>
                  <a:pt x="34450" y="28440"/>
                </a:lnTo>
                <a:lnTo>
                  <a:pt x="34440" y="28440"/>
                </a:lnTo>
                <a:lnTo>
                  <a:pt x="34430" y="28440"/>
                </a:lnTo>
                <a:lnTo>
                  <a:pt x="34440" y="28440"/>
                </a:lnTo>
                <a:lnTo>
                  <a:pt x="34440" y="28430"/>
                </a:lnTo>
                <a:lnTo>
                  <a:pt x="34450" y="28430"/>
                </a:lnTo>
                <a:lnTo>
                  <a:pt x="34460" y="28430"/>
                </a:lnTo>
                <a:lnTo>
                  <a:pt x="34460" y="28420"/>
                </a:lnTo>
                <a:lnTo>
                  <a:pt x="34470" y="28420"/>
                </a:lnTo>
                <a:lnTo>
                  <a:pt x="34480" y="28420"/>
                </a:lnTo>
                <a:lnTo>
                  <a:pt x="34490" y="28420"/>
                </a:lnTo>
                <a:close/>
                <a:moveTo>
                  <a:pt x="35730" y="28390"/>
                </a:moveTo>
                <a:lnTo>
                  <a:pt x="35730" y="28400"/>
                </a:lnTo>
                <a:lnTo>
                  <a:pt x="35730" y="28410"/>
                </a:lnTo>
                <a:lnTo>
                  <a:pt x="35740" y="28410"/>
                </a:lnTo>
                <a:lnTo>
                  <a:pt x="35740" y="28420"/>
                </a:lnTo>
                <a:lnTo>
                  <a:pt x="35750" y="28420"/>
                </a:lnTo>
                <a:lnTo>
                  <a:pt x="35750" y="28430"/>
                </a:lnTo>
                <a:lnTo>
                  <a:pt x="35750" y="28440"/>
                </a:lnTo>
                <a:lnTo>
                  <a:pt x="35750" y="28460"/>
                </a:lnTo>
                <a:lnTo>
                  <a:pt x="35760" y="28460"/>
                </a:lnTo>
                <a:lnTo>
                  <a:pt x="35760" y="28470"/>
                </a:lnTo>
                <a:lnTo>
                  <a:pt x="35780" y="28470"/>
                </a:lnTo>
                <a:lnTo>
                  <a:pt x="35780" y="28480"/>
                </a:lnTo>
                <a:lnTo>
                  <a:pt x="35780" y="28490"/>
                </a:lnTo>
                <a:lnTo>
                  <a:pt x="35770" y="28490"/>
                </a:lnTo>
                <a:lnTo>
                  <a:pt x="35770" y="28510"/>
                </a:lnTo>
                <a:lnTo>
                  <a:pt x="35780" y="28510"/>
                </a:lnTo>
                <a:lnTo>
                  <a:pt x="35780" y="28520"/>
                </a:lnTo>
                <a:lnTo>
                  <a:pt x="35790" y="28520"/>
                </a:lnTo>
                <a:lnTo>
                  <a:pt x="35790" y="28530"/>
                </a:lnTo>
                <a:lnTo>
                  <a:pt x="35770" y="28530"/>
                </a:lnTo>
                <a:lnTo>
                  <a:pt x="35770" y="28540"/>
                </a:lnTo>
                <a:lnTo>
                  <a:pt x="35760" y="28540"/>
                </a:lnTo>
                <a:lnTo>
                  <a:pt x="35760" y="28550"/>
                </a:lnTo>
                <a:lnTo>
                  <a:pt x="35750" y="28550"/>
                </a:lnTo>
                <a:lnTo>
                  <a:pt x="35740" y="28550"/>
                </a:lnTo>
                <a:lnTo>
                  <a:pt x="35740" y="28560"/>
                </a:lnTo>
                <a:lnTo>
                  <a:pt x="35730" y="28560"/>
                </a:lnTo>
                <a:lnTo>
                  <a:pt x="35720" y="28560"/>
                </a:lnTo>
                <a:lnTo>
                  <a:pt x="35720" y="28570"/>
                </a:lnTo>
                <a:lnTo>
                  <a:pt x="35710" y="28570"/>
                </a:lnTo>
                <a:lnTo>
                  <a:pt x="35710" y="28560"/>
                </a:lnTo>
                <a:lnTo>
                  <a:pt x="35700" y="28560"/>
                </a:lnTo>
                <a:lnTo>
                  <a:pt x="35700" y="28570"/>
                </a:lnTo>
                <a:lnTo>
                  <a:pt x="35690" y="28570"/>
                </a:lnTo>
                <a:lnTo>
                  <a:pt x="35680" y="28570"/>
                </a:lnTo>
                <a:lnTo>
                  <a:pt x="35680" y="28560"/>
                </a:lnTo>
                <a:lnTo>
                  <a:pt x="35660" y="28560"/>
                </a:lnTo>
                <a:lnTo>
                  <a:pt x="35660" y="28570"/>
                </a:lnTo>
                <a:lnTo>
                  <a:pt x="35650" y="28570"/>
                </a:lnTo>
                <a:lnTo>
                  <a:pt x="35640" y="28570"/>
                </a:lnTo>
                <a:lnTo>
                  <a:pt x="35640" y="28580"/>
                </a:lnTo>
                <a:lnTo>
                  <a:pt x="35630" y="28580"/>
                </a:lnTo>
                <a:lnTo>
                  <a:pt x="35630" y="28590"/>
                </a:lnTo>
                <a:lnTo>
                  <a:pt x="35620" y="28590"/>
                </a:lnTo>
                <a:lnTo>
                  <a:pt x="35610" y="28590"/>
                </a:lnTo>
                <a:lnTo>
                  <a:pt x="35600" y="28590"/>
                </a:lnTo>
                <a:lnTo>
                  <a:pt x="35600" y="28600"/>
                </a:lnTo>
                <a:lnTo>
                  <a:pt x="35590" y="28600"/>
                </a:lnTo>
                <a:lnTo>
                  <a:pt x="35580" y="28600"/>
                </a:lnTo>
                <a:lnTo>
                  <a:pt x="35570" y="28600"/>
                </a:lnTo>
                <a:lnTo>
                  <a:pt x="35570" y="28610"/>
                </a:lnTo>
                <a:lnTo>
                  <a:pt x="35560" y="28610"/>
                </a:lnTo>
                <a:lnTo>
                  <a:pt x="35550" y="28610"/>
                </a:lnTo>
                <a:lnTo>
                  <a:pt x="35550" y="28620"/>
                </a:lnTo>
                <a:lnTo>
                  <a:pt x="35540" y="28620"/>
                </a:lnTo>
                <a:lnTo>
                  <a:pt x="35540" y="28630"/>
                </a:lnTo>
                <a:lnTo>
                  <a:pt x="35530" y="28630"/>
                </a:lnTo>
                <a:lnTo>
                  <a:pt x="35530" y="28640"/>
                </a:lnTo>
                <a:lnTo>
                  <a:pt x="35510" y="28640"/>
                </a:lnTo>
                <a:lnTo>
                  <a:pt x="35510" y="28650"/>
                </a:lnTo>
                <a:lnTo>
                  <a:pt x="35500" y="28650"/>
                </a:lnTo>
                <a:lnTo>
                  <a:pt x="35490" y="28650"/>
                </a:lnTo>
                <a:lnTo>
                  <a:pt x="35490" y="28660"/>
                </a:lnTo>
                <a:lnTo>
                  <a:pt x="35480" y="28660"/>
                </a:lnTo>
                <a:lnTo>
                  <a:pt x="35470" y="28660"/>
                </a:lnTo>
                <a:lnTo>
                  <a:pt x="35470" y="28650"/>
                </a:lnTo>
                <a:lnTo>
                  <a:pt x="35470" y="28640"/>
                </a:lnTo>
                <a:lnTo>
                  <a:pt x="35480" y="28640"/>
                </a:lnTo>
                <a:lnTo>
                  <a:pt x="35480" y="28630"/>
                </a:lnTo>
                <a:lnTo>
                  <a:pt x="35490" y="28630"/>
                </a:lnTo>
                <a:lnTo>
                  <a:pt x="35490" y="28620"/>
                </a:lnTo>
                <a:lnTo>
                  <a:pt x="35500" y="28620"/>
                </a:lnTo>
                <a:lnTo>
                  <a:pt x="35500" y="28610"/>
                </a:lnTo>
                <a:lnTo>
                  <a:pt x="35510" y="28610"/>
                </a:lnTo>
                <a:lnTo>
                  <a:pt x="35520" y="28610"/>
                </a:lnTo>
                <a:lnTo>
                  <a:pt x="35520" y="28600"/>
                </a:lnTo>
                <a:lnTo>
                  <a:pt x="35530" y="28600"/>
                </a:lnTo>
                <a:lnTo>
                  <a:pt x="35530" y="28590"/>
                </a:lnTo>
                <a:lnTo>
                  <a:pt x="35540" y="28590"/>
                </a:lnTo>
                <a:lnTo>
                  <a:pt x="35560" y="28590"/>
                </a:lnTo>
                <a:lnTo>
                  <a:pt x="35560" y="28580"/>
                </a:lnTo>
                <a:lnTo>
                  <a:pt x="35560" y="28570"/>
                </a:lnTo>
                <a:lnTo>
                  <a:pt x="35570" y="28570"/>
                </a:lnTo>
                <a:lnTo>
                  <a:pt x="35580" y="28570"/>
                </a:lnTo>
                <a:lnTo>
                  <a:pt x="35580" y="28560"/>
                </a:lnTo>
                <a:lnTo>
                  <a:pt x="35590" y="28560"/>
                </a:lnTo>
                <a:lnTo>
                  <a:pt x="35630" y="28560"/>
                </a:lnTo>
                <a:lnTo>
                  <a:pt x="35640" y="28560"/>
                </a:lnTo>
                <a:lnTo>
                  <a:pt x="35640" y="28550"/>
                </a:lnTo>
                <a:lnTo>
                  <a:pt x="35660" y="28550"/>
                </a:lnTo>
                <a:lnTo>
                  <a:pt x="35670" y="28550"/>
                </a:lnTo>
                <a:lnTo>
                  <a:pt x="35670" y="28540"/>
                </a:lnTo>
                <a:lnTo>
                  <a:pt x="35670" y="28530"/>
                </a:lnTo>
                <a:lnTo>
                  <a:pt x="35680" y="28530"/>
                </a:lnTo>
                <a:lnTo>
                  <a:pt x="35680" y="28520"/>
                </a:lnTo>
                <a:lnTo>
                  <a:pt x="35680" y="28510"/>
                </a:lnTo>
                <a:lnTo>
                  <a:pt x="35680" y="28500"/>
                </a:lnTo>
                <a:lnTo>
                  <a:pt x="35680" y="28490"/>
                </a:lnTo>
                <a:lnTo>
                  <a:pt x="35680" y="28480"/>
                </a:lnTo>
                <a:lnTo>
                  <a:pt x="35690" y="28480"/>
                </a:lnTo>
                <a:lnTo>
                  <a:pt x="35690" y="28470"/>
                </a:lnTo>
                <a:lnTo>
                  <a:pt x="35690" y="28460"/>
                </a:lnTo>
                <a:lnTo>
                  <a:pt x="35700" y="28460"/>
                </a:lnTo>
                <a:lnTo>
                  <a:pt x="35700" y="28450"/>
                </a:lnTo>
                <a:lnTo>
                  <a:pt x="35690" y="28450"/>
                </a:lnTo>
                <a:lnTo>
                  <a:pt x="35690" y="28440"/>
                </a:lnTo>
                <a:lnTo>
                  <a:pt x="35700" y="28440"/>
                </a:lnTo>
                <a:lnTo>
                  <a:pt x="35700" y="28420"/>
                </a:lnTo>
                <a:lnTo>
                  <a:pt x="35690" y="28420"/>
                </a:lnTo>
                <a:lnTo>
                  <a:pt x="35700" y="28410"/>
                </a:lnTo>
                <a:lnTo>
                  <a:pt x="35700" y="28400"/>
                </a:lnTo>
                <a:lnTo>
                  <a:pt x="35700" y="28390"/>
                </a:lnTo>
                <a:lnTo>
                  <a:pt x="35710" y="28390"/>
                </a:lnTo>
                <a:lnTo>
                  <a:pt x="35710" y="28380"/>
                </a:lnTo>
                <a:lnTo>
                  <a:pt x="35720" y="28380"/>
                </a:lnTo>
                <a:lnTo>
                  <a:pt x="35720" y="28390"/>
                </a:lnTo>
                <a:lnTo>
                  <a:pt x="35730" y="28390"/>
                </a:lnTo>
                <a:close/>
                <a:moveTo>
                  <a:pt x="35780" y="28340"/>
                </a:moveTo>
                <a:lnTo>
                  <a:pt x="35800" y="28340"/>
                </a:lnTo>
                <a:lnTo>
                  <a:pt x="35800" y="28350"/>
                </a:lnTo>
                <a:lnTo>
                  <a:pt x="35810" y="28350"/>
                </a:lnTo>
                <a:lnTo>
                  <a:pt x="35810" y="28360"/>
                </a:lnTo>
                <a:lnTo>
                  <a:pt x="35810" y="28370"/>
                </a:lnTo>
                <a:lnTo>
                  <a:pt x="35810" y="28380"/>
                </a:lnTo>
                <a:lnTo>
                  <a:pt x="35800" y="28380"/>
                </a:lnTo>
                <a:lnTo>
                  <a:pt x="35780" y="28380"/>
                </a:lnTo>
                <a:lnTo>
                  <a:pt x="35780" y="28390"/>
                </a:lnTo>
                <a:lnTo>
                  <a:pt x="35760" y="28390"/>
                </a:lnTo>
                <a:lnTo>
                  <a:pt x="35760" y="28380"/>
                </a:lnTo>
                <a:lnTo>
                  <a:pt x="35750" y="28380"/>
                </a:lnTo>
                <a:lnTo>
                  <a:pt x="35740" y="28380"/>
                </a:lnTo>
                <a:lnTo>
                  <a:pt x="35710" y="28380"/>
                </a:lnTo>
                <a:lnTo>
                  <a:pt x="35710" y="28370"/>
                </a:lnTo>
                <a:lnTo>
                  <a:pt x="35720" y="28370"/>
                </a:lnTo>
                <a:lnTo>
                  <a:pt x="35720" y="28360"/>
                </a:lnTo>
                <a:lnTo>
                  <a:pt x="35720" y="28350"/>
                </a:lnTo>
                <a:lnTo>
                  <a:pt x="35730" y="28350"/>
                </a:lnTo>
                <a:lnTo>
                  <a:pt x="35730" y="28340"/>
                </a:lnTo>
                <a:lnTo>
                  <a:pt x="35740" y="28340"/>
                </a:lnTo>
                <a:lnTo>
                  <a:pt x="35780" y="28340"/>
                </a:lnTo>
                <a:close/>
                <a:moveTo>
                  <a:pt x="34660" y="28220"/>
                </a:moveTo>
                <a:lnTo>
                  <a:pt x="34660" y="28230"/>
                </a:lnTo>
                <a:lnTo>
                  <a:pt x="34650" y="28220"/>
                </a:lnTo>
                <a:lnTo>
                  <a:pt x="34650" y="28230"/>
                </a:lnTo>
                <a:lnTo>
                  <a:pt x="34650" y="28240"/>
                </a:lnTo>
                <a:lnTo>
                  <a:pt x="34670" y="28240"/>
                </a:lnTo>
                <a:lnTo>
                  <a:pt x="34680" y="28240"/>
                </a:lnTo>
                <a:lnTo>
                  <a:pt x="34700" y="28240"/>
                </a:lnTo>
                <a:lnTo>
                  <a:pt x="34720" y="28240"/>
                </a:lnTo>
                <a:lnTo>
                  <a:pt x="34730" y="28240"/>
                </a:lnTo>
                <a:lnTo>
                  <a:pt x="34730" y="28250"/>
                </a:lnTo>
                <a:lnTo>
                  <a:pt x="34740" y="28250"/>
                </a:lnTo>
                <a:lnTo>
                  <a:pt x="34730" y="28250"/>
                </a:lnTo>
                <a:lnTo>
                  <a:pt x="34730" y="28260"/>
                </a:lnTo>
                <a:lnTo>
                  <a:pt x="34710" y="28260"/>
                </a:lnTo>
                <a:lnTo>
                  <a:pt x="34710" y="28270"/>
                </a:lnTo>
                <a:lnTo>
                  <a:pt x="34710" y="28280"/>
                </a:lnTo>
                <a:lnTo>
                  <a:pt x="34680" y="28280"/>
                </a:lnTo>
                <a:lnTo>
                  <a:pt x="34680" y="28290"/>
                </a:lnTo>
                <a:lnTo>
                  <a:pt x="34670" y="28290"/>
                </a:lnTo>
                <a:lnTo>
                  <a:pt x="34670" y="28300"/>
                </a:lnTo>
                <a:lnTo>
                  <a:pt x="34660" y="28300"/>
                </a:lnTo>
                <a:lnTo>
                  <a:pt x="34650" y="28300"/>
                </a:lnTo>
                <a:lnTo>
                  <a:pt x="34650" y="28310"/>
                </a:lnTo>
                <a:lnTo>
                  <a:pt x="34640" y="28310"/>
                </a:lnTo>
                <a:lnTo>
                  <a:pt x="34630" y="28320"/>
                </a:lnTo>
                <a:lnTo>
                  <a:pt x="34620" y="28320"/>
                </a:lnTo>
                <a:lnTo>
                  <a:pt x="34620" y="28330"/>
                </a:lnTo>
                <a:lnTo>
                  <a:pt x="34630" y="28330"/>
                </a:lnTo>
                <a:lnTo>
                  <a:pt x="34630" y="28340"/>
                </a:lnTo>
                <a:lnTo>
                  <a:pt x="34620" y="28340"/>
                </a:lnTo>
                <a:lnTo>
                  <a:pt x="34610" y="28340"/>
                </a:lnTo>
                <a:lnTo>
                  <a:pt x="34600" y="28340"/>
                </a:lnTo>
                <a:lnTo>
                  <a:pt x="34600" y="28330"/>
                </a:lnTo>
                <a:lnTo>
                  <a:pt x="34610" y="28330"/>
                </a:lnTo>
                <a:lnTo>
                  <a:pt x="34610" y="28320"/>
                </a:lnTo>
                <a:lnTo>
                  <a:pt x="34600" y="28320"/>
                </a:lnTo>
                <a:lnTo>
                  <a:pt x="34600" y="28300"/>
                </a:lnTo>
                <a:lnTo>
                  <a:pt x="34600" y="28290"/>
                </a:lnTo>
                <a:lnTo>
                  <a:pt x="34600" y="28280"/>
                </a:lnTo>
                <a:lnTo>
                  <a:pt x="34590" y="28280"/>
                </a:lnTo>
                <a:lnTo>
                  <a:pt x="34590" y="28270"/>
                </a:lnTo>
                <a:lnTo>
                  <a:pt x="34590" y="28280"/>
                </a:lnTo>
                <a:lnTo>
                  <a:pt x="34590" y="28270"/>
                </a:lnTo>
                <a:lnTo>
                  <a:pt x="34590" y="28260"/>
                </a:lnTo>
                <a:lnTo>
                  <a:pt x="34590" y="28250"/>
                </a:lnTo>
                <a:lnTo>
                  <a:pt x="34580" y="28250"/>
                </a:lnTo>
                <a:lnTo>
                  <a:pt x="34570" y="28250"/>
                </a:lnTo>
                <a:lnTo>
                  <a:pt x="34570" y="28240"/>
                </a:lnTo>
                <a:lnTo>
                  <a:pt x="34560" y="28240"/>
                </a:lnTo>
                <a:lnTo>
                  <a:pt x="34560" y="28230"/>
                </a:lnTo>
                <a:lnTo>
                  <a:pt x="34570" y="28230"/>
                </a:lnTo>
                <a:lnTo>
                  <a:pt x="34580" y="28230"/>
                </a:lnTo>
                <a:lnTo>
                  <a:pt x="34590" y="28230"/>
                </a:lnTo>
                <a:lnTo>
                  <a:pt x="34600" y="28230"/>
                </a:lnTo>
                <a:lnTo>
                  <a:pt x="34610" y="28230"/>
                </a:lnTo>
                <a:lnTo>
                  <a:pt x="34620" y="28230"/>
                </a:lnTo>
                <a:lnTo>
                  <a:pt x="34620" y="28240"/>
                </a:lnTo>
                <a:lnTo>
                  <a:pt x="34630" y="28240"/>
                </a:lnTo>
                <a:lnTo>
                  <a:pt x="34630" y="28230"/>
                </a:lnTo>
                <a:lnTo>
                  <a:pt x="34630" y="28220"/>
                </a:lnTo>
                <a:lnTo>
                  <a:pt x="34630" y="28210"/>
                </a:lnTo>
                <a:lnTo>
                  <a:pt x="34660" y="28210"/>
                </a:lnTo>
                <a:lnTo>
                  <a:pt x="34660" y="28220"/>
                </a:lnTo>
                <a:close/>
                <a:moveTo>
                  <a:pt x="34380" y="28140"/>
                </a:moveTo>
                <a:lnTo>
                  <a:pt x="34390" y="28140"/>
                </a:lnTo>
                <a:lnTo>
                  <a:pt x="34390" y="28150"/>
                </a:lnTo>
                <a:lnTo>
                  <a:pt x="34400" y="28150"/>
                </a:lnTo>
                <a:lnTo>
                  <a:pt x="34430" y="28150"/>
                </a:lnTo>
                <a:lnTo>
                  <a:pt x="34430" y="28160"/>
                </a:lnTo>
                <a:lnTo>
                  <a:pt x="34440" y="28160"/>
                </a:lnTo>
                <a:lnTo>
                  <a:pt x="34430" y="28160"/>
                </a:lnTo>
                <a:lnTo>
                  <a:pt x="34430" y="28170"/>
                </a:lnTo>
                <a:lnTo>
                  <a:pt x="34420" y="28170"/>
                </a:lnTo>
                <a:lnTo>
                  <a:pt x="34410" y="28170"/>
                </a:lnTo>
                <a:lnTo>
                  <a:pt x="34400" y="28170"/>
                </a:lnTo>
                <a:lnTo>
                  <a:pt x="34400" y="28160"/>
                </a:lnTo>
                <a:lnTo>
                  <a:pt x="34390" y="28160"/>
                </a:lnTo>
                <a:lnTo>
                  <a:pt x="34380" y="28160"/>
                </a:lnTo>
                <a:lnTo>
                  <a:pt x="34380" y="28150"/>
                </a:lnTo>
                <a:lnTo>
                  <a:pt x="34370" y="28150"/>
                </a:lnTo>
                <a:lnTo>
                  <a:pt x="34360" y="28150"/>
                </a:lnTo>
                <a:lnTo>
                  <a:pt x="34360" y="28140"/>
                </a:lnTo>
                <a:lnTo>
                  <a:pt x="34380" y="28140"/>
                </a:lnTo>
                <a:close/>
                <a:moveTo>
                  <a:pt x="36210" y="28070"/>
                </a:moveTo>
                <a:lnTo>
                  <a:pt x="36210" y="28080"/>
                </a:lnTo>
                <a:lnTo>
                  <a:pt x="36220" y="28080"/>
                </a:lnTo>
                <a:lnTo>
                  <a:pt x="36220" y="28110"/>
                </a:lnTo>
                <a:lnTo>
                  <a:pt x="36230" y="28110"/>
                </a:lnTo>
                <a:lnTo>
                  <a:pt x="36230" y="28120"/>
                </a:lnTo>
                <a:lnTo>
                  <a:pt x="36220" y="28120"/>
                </a:lnTo>
                <a:lnTo>
                  <a:pt x="36220" y="28130"/>
                </a:lnTo>
                <a:lnTo>
                  <a:pt x="36220" y="28140"/>
                </a:lnTo>
                <a:lnTo>
                  <a:pt x="36220" y="28150"/>
                </a:lnTo>
                <a:lnTo>
                  <a:pt x="36210" y="28150"/>
                </a:lnTo>
                <a:lnTo>
                  <a:pt x="36200" y="28150"/>
                </a:lnTo>
                <a:lnTo>
                  <a:pt x="36200" y="28140"/>
                </a:lnTo>
                <a:lnTo>
                  <a:pt x="36200" y="28130"/>
                </a:lnTo>
                <a:lnTo>
                  <a:pt x="36190" y="28130"/>
                </a:lnTo>
                <a:lnTo>
                  <a:pt x="36190" y="28120"/>
                </a:lnTo>
                <a:lnTo>
                  <a:pt x="36180" y="28120"/>
                </a:lnTo>
                <a:lnTo>
                  <a:pt x="36180" y="28100"/>
                </a:lnTo>
                <a:lnTo>
                  <a:pt x="36190" y="28100"/>
                </a:lnTo>
                <a:lnTo>
                  <a:pt x="36190" y="28090"/>
                </a:lnTo>
                <a:lnTo>
                  <a:pt x="36190" y="28080"/>
                </a:lnTo>
                <a:lnTo>
                  <a:pt x="36200" y="28080"/>
                </a:lnTo>
                <a:lnTo>
                  <a:pt x="36200" y="28070"/>
                </a:lnTo>
                <a:lnTo>
                  <a:pt x="36210" y="28070"/>
                </a:lnTo>
                <a:close/>
                <a:moveTo>
                  <a:pt x="35590" y="27990"/>
                </a:moveTo>
                <a:lnTo>
                  <a:pt x="35590" y="28000"/>
                </a:lnTo>
                <a:lnTo>
                  <a:pt x="35590" y="28010"/>
                </a:lnTo>
                <a:lnTo>
                  <a:pt x="35580" y="28010"/>
                </a:lnTo>
                <a:lnTo>
                  <a:pt x="35580" y="28020"/>
                </a:lnTo>
                <a:lnTo>
                  <a:pt x="35570" y="28020"/>
                </a:lnTo>
                <a:lnTo>
                  <a:pt x="35570" y="28030"/>
                </a:lnTo>
                <a:lnTo>
                  <a:pt x="35570" y="28040"/>
                </a:lnTo>
                <a:lnTo>
                  <a:pt x="35570" y="28050"/>
                </a:lnTo>
                <a:lnTo>
                  <a:pt x="35570" y="28060"/>
                </a:lnTo>
                <a:lnTo>
                  <a:pt x="35560" y="28060"/>
                </a:lnTo>
                <a:lnTo>
                  <a:pt x="35560" y="28070"/>
                </a:lnTo>
                <a:lnTo>
                  <a:pt x="35560" y="28080"/>
                </a:lnTo>
                <a:lnTo>
                  <a:pt x="35550" y="28080"/>
                </a:lnTo>
                <a:lnTo>
                  <a:pt x="35550" y="28090"/>
                </a:lnTo>
                <a:lnTo>
                  <a:pt x="35540" y="28090"/>
                </a:lnTo>
                <a:lnTo>
                  <a:pt x="35540" y="28100"/>
                </a:lnTo>
                <a:lnTo>
                  <a:pt x="35530" y="28100"/>
                </a:lnTo>
                <a:lnTo>
                  <a:pt x="35520" y="28100"/>
                </a:lnTo>
                <a:lnTo>
                  <a:pt x="35520" y="28110"/>
                </a:lnTo>
                <a:lnTo>
                  <a:pt x="35510" y="28110"/>
                </a:lnTo>
                <a:lnTo>
                  <a:pt x="35510" y="28120"/>
                </a:lnTo>
                <a:lnTo>
                  <a:pt x="35490" y="28120"/>
                </a:lnTo>
                <a:lnTo>
                  <a:pt x="35490" y="28130"/>
                </a:lnTo>
                <a:lnTo>
                  <a:pt x="35480" y="28130"/>
                </a:lnTo>
                <a:lnTo>
                  <a:pt x="35480" y="28150"/>
                </a:lnTo>
                <a:lnTo>
                  <a:pt x="35490" y="28150"/>
                </a:lnTo>
                <a:lnTo>
                  <a:pt x="35490" y="28160"/>
                </a:lnTo>
                <a:lnTo>
                  <a:pt x="35480" y="28160"/>
                </a:lnTo>
                <a:lnTo>
                  <a:pt x="35480" y="28170"/>
                </a:lnTo>
                <a:lnTo>
                  <a:pt x="35480" y="28180"/>
                </a:lnTo>
                <a:lnTo>
                  <a:pt x="35480" y="28190"/>
                </a:lnTo>
                <a:lnTo>
                  <a:pt x="35470" y="28180"/>
                </a:lnTo>
                <a:lnTo>
                  <a:pt x="35470" y="28190"/>
                </a:lnTo>
                <a:lnTo>
                  <a:pt x="35470" y="28200"/>
                </a:lnTo>
                <a:lnTo>
                  <a:pt x="35460" y="28200"/>
                </a:lnTo>
                <a:lnTo>
                  <a:pt x="35460" y="28210"/>
                </a:lnTo>
                <a:lnTo>
                  <a:pt x="35450" y="28210"/>
                </a:lnTo>
                <a:lnTo>
                  <a:pt x="35450" y="28220"/>
                </a:lnTo>
                <a:lnTo>
                  <a:pt x="35460" y="28220"/>
                </a:lnTo>
                <a:lnTo>
                  <a:pt x="35460" y="28230"/>
                </a:lnTo>
                <a:lnTo>
                  <a:pt x="35450" y="28230"/>
                </a:lnTo>
                <a:lnTo>
                  <a:pt x="35440" y="28230"/>
                </a:lnTo>
                <a:lnTo>
                  <a:pt x="35440" y="28240"/>
                </a:lnTo>
                <a:lnTo>
                  <a:pt x="35430" y="28240"/>
                </a:lnTo>
                <a:lnTo>
                  <a:pt x="35430" y="28250"/>
                </a:lnTo>
                <a:lnTo>
                  <a:pt x="35430" y="28260"/>
                </a:lnTo>
                <a:lnTo>
                  <a:pt x="35430" y="28270"/>
                </a:lnTo>
                <a:lnTo>
                  <a:pt x="35420" y="28270"/>
                </a:lnTo>
                <a:lnTo>
                  <a:pt x="35420" y="28280"/>
                </a:lnTo>
                <a:lnTo>
                  <a:pt x="35420" y="28290"/>
                </a:lnTo>
                <a:lnTo>
                  <a:pt x="35410" y="28290"/>
                </a:lnTo>
                <a:lnTo>
                  <a:pt x="35410" y="28300"/>
                </a:lnTo>
                <a:lnTo>
                  <a:pt x="35400" y="28300"/>
                </a:lnTo>
                <a:lnTo>
                  <a:pt x="35390" y="28300"/>
                </a:lnTo>
                <a:lnTo>
                  <a:pt x="35390" y="28310"/>
                </a:lnTo>
                <a:lnTo>
                  <a:pt x="35380" y="28310"/>
                </a:lnTo>
                <a:lnTo>
                  <a:pt x="35380" y="28320"/>
                </a:lnTo>
                <a:lnTo>
                  <a:pt x="35380" y="28310"/>
                </a:lnTo>
                <a:lnTo>
                  <a:pt x="35380" y="28320"/>
                </a:lnTo>
                <a:lnTo>
                  <a:pt x="35370" y="28320"/>
                </a:lnTo>
                <a:lnTo>
                  <a:pt x="35370" y="28330"/>
                </a:lnTo>
                <a:lnTo>
                  <a:pt x="35360" y="28330"/>
                </a:lnTo>
                <a:lnTo>
                  <a:pt x="35360" y="28340"/>
                </a:lnTo>
                <a:lnTo>
                  <a:pt x="35350" y="28340"/>
                </a:lnTo>
                <a:lnTo>
                  <a:pt x="35350" y="28350"/>
                </a:lnTo>
                <a:lnTo>
                  <a:pt x="35350" y="28360"/>
                </a:lnTo>
                <a:lnTo>
                  <a:pt x="35340" y="28360"/>
                </a:lnTo>
                <a:lnTo>
                  <a:pt x="35340" y="28370"/>
                </a:lnTo>
                <a:lnTo>
                  <a:pt x="35330" y="28370"/>
                </a:lnTo>
                <a:lnTo>
                  <a:pt x="35330" y="28380"/>
                </a:lnTo>
                <a:lnTo>
                  <a:pt x="35330" y="28390"/>
                </a:lnTo>
                <a:lnTo>
                  <a:pt x="35330" y="28400"/>
                </a:lnTo>
                <a:lnTo>
                  <a:pt x="35330" y="28410"/>
                </a:lnTo>
                <a:lnTo>
                  <a:pt x="35330" y="28420"/>
                </a:lnTo>
                <a:lnTo>
                  <a:pt x="35320" y="28420"/>
                </a:lnTo>
                <a:lnTo>
                  <a:pt x="35320" y="28430"/>
                </a:lnTo>
                <a:lnTo>
                  <a:pt x="35320" y="28440"/>
                </a:lnTo>
                <a:lnTo>
                  <a:pt x="35310" y="28440"/>
                </a:lnTo>
                <a:lnTo>
                  <a:pt x="35310" y="28450"/>
                </a:lnTo>
                <a:lnTo>
                  <a:pt x="35320" y="28450"/>
                </a:lnTo>
                <a:lnTo>
                  <a:pt x="35320" y="28460"/>
                </a:lnTo>
                <a:lnTo>
                  <a:pt x="35310" y="28460"/>
                </a:lnTo>
                <a:lnTo>
                  <a:pt x="35310" y="28470"/>
                </a:lnTo>
                <a:lnTo>
                  <a:pt x="35300" y="28470"/>
                </a:lnTo>
                <a:lnTo>
                  <a:pt x="35290" y="28450"/>
                </a:lnTo>
                <a:lnTo>
                  <a:pt x="35290" y="28440"/>
                </a:lnTo>
                <a:lnTo>
                  <a:pt x="35290" y="28430"/>
                </a:lnTo>
                <a:lnTo>
                  <a:pt x="35280" y="28430"/>
                </a:lnTo>
                <a:lnTo>
                  <a:pt x="35280" y="28420"/>
                </a:lnTo>
                <a:lnTo>
                  <a:pt x="35260" y="28420"/>
                </a:lnTo>
                <a:lnTo>
                  <a:pt x="35260" y="28430"/>
                </a:lnTo>
                <a:lnTo>
                  <a:pt x="35240" y="28430"/>
                </a:lnTo>
                <a:lnTo>
                  <a:pt x="35230" y="28430"/>
                </a:lnTo>
                <a:lnTo>
                  <a:pt x="35220" y="28430"/>
                </a:lnTo>
                <a:lnTo>
                  <a:pt x="35220" y="28440"/>
                </a:lnTo>
                <a:lnTo>
                  <a:pt x="35210" y="28440"/>
                </a:lnTo>
                <a:lnTo>
                  <a:pt x="35200" y="28440"/>
                </a:lnTo>
                <a:lnTo>
                  <a:pt x="35190" y="28440"/>
                </a:lnTo>
                <a:lnTo>
                  <a:pt x="35180" y="28440"/>
                </a:lnTo>
                <a:lnTo>
                  <a:pt x="35180" y="28450"/>
                </a:lnTo>
                <a:lnTo>
                  <a:pt x="35170" y="28450"/>
                </a:lnTo>
                <a:lnTo>
                  <a:pt x="35170" y="28460"/>
                </a:lnTo>
                <a:lnTo>
                  <a:pt x="35160" y="28460"/>
                </a:lnTo>
                <a:lnTo>
                  <a:pt x="35150" y="28460"/>
                </a:lnTo>
                <a:lnTo>
                  <a:pt x="35140" y="28460"/>
                </a:lnTo>
                <a:lnTo>
                  <a:pt x="35120" y="28460"/>
                </a:lnTo>
                <a:lnTo>
                  <a:pt x="35120" y="28470"/>
                </a:lnTo>
                <a:lnTo>
                  <a:pt x="35110" y="28470"/>
                </a:lnTo>
                <a:lnTo>
                  <a:pt x="35100" y="28470"/>
                </a:lnTo>
                <a:lnTo>
                  <a:pt x="35090" y="28470"/>
                </a:lnTo>
                <a:lnTo>
                  <a:pt x="35090" y="28450"/>
                </a:lnTo>
                <a:lnTo>
                  <a:pt x="35100" y="28450"/>
                </a:lnTo>
                <a:lnTo>
                  <a:pt x="35100" y="28440"/>
                </a:lnTo>
                <a:lnTo>
                  <a:pt x="35090" y="28440"/>
                </a:lnTo>
                <a:lnTo>
                  <a:pt x="35030" y="28440"/>
                </a:lnTo>
                <a:lnTo>
                  <a:pt x="35000" y="28440"/>
                </a:lnTo>
                <a:lnTo>
                  <a:pt x="34980" y="28440"/>
                </a:lnTo>
                <a:lnTo>
                  <a:pt x="34980" y="28450"/>
                </a:lnTo>
                <a:lnTo>
                  <a:pt x="34970" y="28450"/>
                </a:lnTo>
                <a:lnTo>
                  <a:pt x="34960" y="28450"/>
                </a:lnTo>
                <a:lnTo>
                  <a:pt x="34960" y="28460"/>
                </a:lnTo>
                <a:lnTo>
                  <a:pt x="34950" y="28460"/>
                </a:lnTo>
                <a:lnTo>
                  <a:pt x="34950" y="28450"/>
                </a:lnTo>
                <a:lnTo>
                  <a:pt x="34940" y="28450"/>
                </a:lnTo>
                <a:lnTo>
                  <a:pt x="34940" y="28440"/>
                </a:lnTo>
                <a:lnTo>
                  <a:pt x="34940" y="28430"/>
                </a:lnTo>
                <a:lnTo>
                  <a:pt x="34940" y="28410"/>
                </a:lnTo>
                <a:lnTo>
                  <a:pt x="34930" y="28410"/>
                </a:lnTo>
                <a:lnTo>
                  <a:pt x="34930" y="28400"/>
                </a:lnTo>
                <a:lnTo>
                  <a:pt x="34920" y="28400"/>
                </a:lnTo>
                <a:lnTo>
                  <a:pt x="34910" y="28400"/>
                </a:lnTo>
                <a:lnTo>
                  <a:pt x="34910" y="28390"/>
                </a:lnTo>
                <a:lnTo>
                  <a:pt x="34900" y="28390"/>
                </a:lnTo>
                <a:lnTo>
                  <a:pt x="34890" y="28390"/>
                </a:lnTo>
                <a:lnTo>
                  <a:pt x="34880" y="28390"/>
                </a:lnTo>
                <a:lnTo>
                  <a:pt x="34880" y="28380"/>
                </a:lnTo>
                <a:lnTo>
                  <a:pt x="34870" y="28380"/>
                </a:lnTo>
                <a:lnTo>
                  <a:pt x="34850" y="28380"/>
                </a:lnTo>
                <a:lnTo>
                  <a:pt x="34810" y="28380"/>
                </a:lnTo>
                <a:lnTo>
                  <a:pt x="34810" y="28390"/>
                </a:lnTo>
                <a:lnTo>
                  <a:pt x="34800" y="28390"/>
                </a:lnTo>
                <a:lnTo>
                  <a:pt x="34790" y="28390"/>
                </a:lnTo>
                <a:lnTo>
                  <a:pt x="34760" y="28390"/>
                </a:lnTo>
                <a:lnTo>
                  <a:pt x="34760" y="28400"/>
                </a:lnTo>
                <a:lnTo>
                  <a:pt x="34730" y="28400"/>
                </a:lnTo>
                <a:lnTo>
                  <a:pt x="34730" y="28410"/>
                </a:lnTo>
                <a:lnTo>
                  <a:pt x="34720" y="28410"/>
                </a:lnTo>
                <a:lnTo>
                  <a:pt x="34710" y="28410"/>
                </a:lnTo>
                <a:lnTo>
                  <a:pt x="34710" y="28420"/>
                </a:lnTo>
                <a:lnTo>
                  <a:pt x="34700" y="28420"/>
                </a:lnTo>
                <a:lnTo>
                  <a:pt x="34660" y="28420"/>
                </a:lnTo>
                <a:lnTo>
                  <a:pt x="34660" y="28430"/>
                </a:lnTo>
                <a:lnTo>
                  <a:pt x="34650" y="28430"/>
                </a:lnTo>
                <a:lnTo>
                  <a:pt x="34640" y="28430"/>
                </a:lnTo>
                <a:lnTo>
                  <a:pt x="34630" y="28430"/>
                </a:lnTo>
                <a:lnTo>
                  <a:pt x="34630" y="28440"/>
                </a:lnTo>
                <a:lnTo>
                  <a:pt x="34620" y="28440"/>
                </a:lnTo>
                <a:lnTo>
                  <a:pt x="34610" y="28440"/>
                </a:lnTo>
                <a:lnTo>
                  <a:pt x="34610" y="28450"/>
                </a:lnTo>
                <a:lnTo>
                  <a:pt x="34600" y="28450"/>
                </a:lnTo>
                <a:lnTo>
                  <a:pt x="34600" y="28460"/>
                </a:lnTo>
                <a:lnTo>
                  <a:pt x="34580" y="28460"/>
                </a:lnTo>
                <a:lnTo>
                  <a:pt x="34580" y="28440"/>
                </a:lnTo>
                <a:lnTo>
                  <a:pt x="34590" y="28440"/>
                </a:lnTo>
                <a:lnTo>
                  <a:pt x="34600" y="28440"/>
                </a:lnTo>
                <a:lnTo>
                  <a:pt x="34600" y="28430"/>
                </a:lnTo>
                <a:lnTo>
                  <a:pt x="34610" y="28430"/>
                </a:lnTo>
                <a:lnTo>
                  <a:pt x="34610" y="28420"/>
                </a:lnTo>
                <a:lnTo>
                  <a:pt x="34620" y="28420"/>
                </a:lnTo>
                <a:lnTo>
                  <a:pt x="34620" y="28410"/>
                </a:lnTo>
                <a:lnTo>
                  <a:pt x="34620" y="28400"/>
                </a:lnTo>
                <a:lnTo>
                  <a:pt x="34620" y="28410"/>
                </a:lnTo>
                <a:lnTo>
                  <a:pt x="34620" y="28400"/>
                </a:lnTo>
                <a:lnTo>
                  <a:pt x="34610" y="28400"/>
                </a:lnTo>
                <a:lnTo>
                  <a:pt x="34610" y="28390"/>
                </a:lnTo>
                <a:lnTo>
                  <a:pt x="34600" y="28380"/>
                </a:lnTo>
                <a:lnTo>
                  <a:pt x="34600" y="28360"/>
                </a:lnTo>
                <a:lnTo>
                  <a:pt x="34600" y="28350"/>
                </a:lnTo>
                <a:lnTo>
                  <a:pt x="34610" y="28350"/>
                </a:lnTo>
                <a:lnTo>
                  <a:pt x="34620" y="28350"/>
                </a:lnTo>
                <a:lnTo>
                  <a:pt x="34630" y="28350"/>
                </a:lnTo>
                <a:lnTo>
                  <a:pt x="34630" y="28340"/>
                </a:lnTo>
                <a:lnTo>
                  <a:pt x="34630" y="28330"/>
                </a:lnTo>
                <a:lnTo>
                  <a:pt x="34650" y="28330"/>
                </a:lnTo>
                <a:lnTo>
                  <a:pt x="34660" y="28330"/>
                </a:lnTo>
                <a:lnTo>
                  <a:pt x="34660" y="28320"/>
                </a:lnTo>
                <a:lnTo>
                  <a:pt x="34670" y="28320"/>
                </a:lnTo>
                <a:lnTo>
                  <a:pt x="34670" y="28310"/>
                </a:lnTo>
                <a:lnTo>
                  <a:pt x="34680" y="28320"/>
                </a:lnTo>
                <a:lnTo>
                  <a:pt x="34680" y="28310"/>
                </a:lnTo>
                <a:lnTo>
                  <a:pt x="34690" y="28310"/>
                </a:lnTo>
                <a:lnTo>
                  <a:pt x="34690" y="28300"/>
                </a:lnTo>
                <a:lnTo>
                  <a:pt x="34700" y="28300"/>
                </a:lnTo>
                <a:lnTo>
                  <a:pt x="34710" y="28300"/>
                </a:lnTo>
                <a:lnTo>
                  <a:pt x="34710" y="28290"/>
                </a:lnTo>
                <a:lnTo>
                  <a:pt x="34720" y="28290"/>
                </a:lnTo>
                <a:lnTo>
                  <a:pt x="34730" y="28290"/>
                </a:lnTo>
                <a:lnTo>
                  <a:pt x="34730" y="28280"/>
                </a:lnTo>
                <a:lnTo>
                  <a:pt x="34740" y="28280"/>
                </a:lnTo>
                <a:lnTo>
                  <a:pt x="34740" y="28270"/>
                </a:lnTo>
                <a:lnTo>
                  <a:pt x="34740" y="28280"/>
                </a:lnTo>
                <a:lnTo>
                  <a:pt x="34740" y="28270"/>
                </a:lnTo>
                <a:lnTo>
                  <a:pt x="34760" y="28270"/>
                </a:lnTo>
                <a:lnTo>
                  <a:pt x="34760" y="28260"/>
                </a:lnTo>
                <a:lnTo>
                  <a:pt x="34770" y="28260"/>
                </a:lnTo>
                <a:lnTo>
                  <a:pt x="34770" y="28250"/>
                </a:lnTo>
                <a:lnTo>
                  <a:pt x="34780" y="28250"/>
                </a:lnTo>
                <a:lnTo>
                  <a:pt x="34800" y="28250"/>
                </a:lnTo>
                <a:lnTo>
                  <a:pt x="34810" y="28250"/>
                </a:lnTo>
                <a:lnTo>
                  <a:pt x="34810" y="28260"/>
                </a:lnTo>
                <a:lnTo>
                  <a:pt x="34820" y="28260"/>
                </a:lnTo>
                <a:lnTo>
                  <a:pt x="34840" y="28260"/>
                </a:lnTo>
                <a:lnTo>
                  <a:pt x="34850" y="28260"/>
                </a:lnTo>
                <a:lnTo>
                  <a:pt x="34850" y="28270"/>
                </a:lnTo>
                <a:lnTo>
                  <a:pt x="34860" y="28270"/>
                </a:lnTo>
                <a:lnTo>
                  <a:pt x="34870" y="28270"/>
                </a:lnTo>
                <a:lnTo>
                  <a:pt x="34890" y="28270"/>
                </a:lnTo>
                <a:lnTo>
                  <a:pt x="34890" y="28280"/>
                </a:lnTo>
                <a:lnTo>
                  <a:pt x="34900" y="28280"/>
                </a:lnTo>
                <a:lnTo>
                  <a:pt x="34920" y="28280"/>
                </a:lnTo>
                <a:lnTo>
                  <a:pt x="34920" y="28290"/>
                </a:lnTo>
                <a:lnTo>
                  <a:pt x="34930" y="28290"/>
                </a:lnTo>
                <a:lnTo>
                  <a:pt x="34940" y="28290"/>
                </a:lnTo>
                <a:lnTo>
                  <a:pt x="34950" y="28290"/>
                </a:lnTo>
                <a:lnTo>
                  <a:pt x="34950" y="28280"/>
                </a:lnTo>
                <a:lnTo>
                  <a:pt x="34960" y="28280"/>
                </a:lnTo>
                <a:lnTo>
                  <a:pt x="34960" y="28290"/>
                </a:lnTo>
                <a:lnTo>
                  <a:pt x="34980" y="28290"/>
                </a:lnTo>
                <a:lnTo>
                  <a:pt x="35010" y="28290"/>
                </a:lnTo>
                <a:lnTo>
                  <a:pt x="35010" y="28300"/>
                </a:lnTo>
                <a:lnTo>
                  <a:pt x="35020" y="28300"/>
                </a:lnTo>
                <a:lnTo>
                  <a:pt x="35030" y="28300"/>
                </a:lnTo>
                <a:lnTo>
                  <a:pt x="35050" y="28300"/>
                </a:lnTo>
                <a:lnTo>
                  <a:pt x="35050" y="28310"/>
                </a:lnTo>
                <a:lnTo>
                  <a:pt x="35060" y="28310"/>
                </a:lnTo>
                <a:lnTo>
                  <a:pt x="35090" y="28310"/>
                </a:lnTo>
                <a:lnTo>
                  <a:pt x="35090" y="28320"/>
                </a:lnTo>
                <a:lnTo>
                  <a:pt x="35100" y="28320"/>
                </a:lnTo>
                <a:lnTo>
                  <a:pt x="35110" y="28320"/>
                </a:lnTo>
                <a:lnTo>
                  <a:pt x="35130" y="28320"/>
                </a:lnTo>
                <a:lnTo>
                  <a:pt x="35150" y="28320"/>
                </a:lnTo>
                <a:lnTo>
                  <a:pt x="35150" y="28310"/>
                </a:lnTo>
                <a:lnTo>
                  <a:pt x="35160" y="28310"/>
                </a:lnTo>
                <a:lnTo>
                  <a:pt x="35170" y="28310"/>
                </a:lnTo>
                <a:lnTo>
                  <a:pt x="35170" y="28300"/>
                </a:lnTo>
                <a:lnTo>
                  <a:pt x="35170" y="28310"/>
                </a:lnTo>
                <a:lnTo>
                  <a:pt x="35180" y="28310"/>
                </a:lnTo>
                <a:lnTo>
                  <a:pt x="35180" y="28300"/>
                </a:lnTo>
                <a:lnTo>
                  <a:pt x="35200" y="28300"/>
                </a:lnTo>
                <a:lnTo>
                  <a:pt x="35200" y="28310"/>
                </a:lnTo>
                <a:lnTo>
                  <a:pt x="35210" y="28310"/>
                </a:lnTo>
                <a:lnTo>
                  <a:pt x="35220" y="28310"/>
                </a:lnTo>
                <a:lnTo>
                  <a:pt x="35220" y="28320"/>
                </a:lnTo>
                <a:lnTo>
                  <a:pt x="35230" y="28320"/>
                </a:lnTo>
                <a:lnTo>
                  <a:pt x="35240" y="28320"/>
                </a:lnTo>
                <a:lnTo>
                  <a:pt x="35240" y="28330"/>
                </a:lnTo>
                <a:lnTo>
                  <a:pt x="35250" y="28330"/>
                </a:lnTo>
                <a:lnTo>
                  <a:pt x="35260" y="28330"/>
                </a:lnTo>
                <a:lnTo>
                  <a:pt x="35260" y="28340"/>
                </a:lnTo>
                <a:lnTo>
                  <a:pt x="35270" y="28340"/>
                </a:lnTo>
                <a:lnTo>
                  <a:pt x="35280" y="28340"/>
                </a:lnTo>
                <a:lnTo>
                  <a:pt x="35280" y="28330"/>
                </a:lnTo>
                <a:lnTo>
                  <a:pt x="35290" y="28330"/>
                </a:lnTo>
                <a:lnTo>
                  <a:pt x="35300" y="28330"/>
                </a:lnTo>
                <a:lnTo>
                  <a:pt x="35300" y="28320"/>
                </a:lnTo>
                <a:lnTo>
                  <a:pt x="35310" y="28320"/>
                </a:lnTo>
                <a:lnTo>
                  <a:pt x="35320" y="28320"/>
                </a:lnTo>
                <a:lnTo>
                  <a:pt x="35330" y="28320"/>
                </a:lnTo>
                <a:lnTo>
                  <a:pt x="35330" y="28310"/>
                </a:lnTo>
                <a:lnTo>
                  <a:pt x="35340" y="28310"/>
                </a:lnTo>
                <a:lnTo>
                  <a:pt x="35340" y="28300"/>
                </a:lnTo>
                <a:lnTo>
                  <a:pt x="35340" y="28290"/>
                </a:lnTo>
                <a:lnTo>
                  <a:pt x="35350" y="28290"/>
                </a:lnTo>
                <a:lnTo>
                  <a:pt x="35360" y="28290"/>
                </a:lnTo>
                <a:lnTo>
                  <a:pt x="35360" y="28280"/>
                </a:lnTo>
                <a:lnTo>
                  <a:pt x="35360" y="28270"/>
                </a:lnTo>
                <a:lnTo>
                  <a:pt x="35360" y="28260"/>
                </a:lnTo>
                <a:lnTo>
                  <a:pt x="35370" y="28260"/>
                </a:lnTo>
                <a:lnTo>
                  <a:pt x="35370" y="28250"/>
                </a:lnTo>
                <a:lnTo>
                  <a:pt x="35370" y="28240"/>
                </a:lnTo>
                <a:lnTo>
                  <a:pt x="35380" y="28240"/>
                </a:lnTo>
                <a:lnTo>
                  <a:pt x="35380" y="28230"/>
                </a:lnTo>
                <a:lnTo>
                  <a:pt x="35380" y="28220"/>
                </a:lnTo>
                <a:lnTo>
                  <a:pt x="35400" y="28220"/>
                </a:lnTo>
                <a:lnTo>
                  <a:pt x="35400" y="28210"/>
                </a:lnTo>
                <a:lnTo>
                  <a:pt x="35410" y="28210"/>
                </a:lnTo>
                <a:lnTo>
                  <a:pt x="35410" y="28200"/>
                </a:lnTo>
                <a:lnTo>
                  <a:pt x="35410" y="28190"/>
                </a:lnTo>
                <a:lnTo>
                  <a:pt x="35420" y="28190"/>
                </a:lnTo>
                <a:lnTo>
                  <a:pt x="35420" y="28180"/>
                </a:lnTo>
                <a:lnTo>
                  <a:pt x="35420" y="28170"/>
                </a:lnTo>
                <a:lnTo>
                  <a:pt x="35430" y="28170"/>
                </a:lnTo>
                <a:lnTo>
                  <a:pt x="35430" y="28150"/>
                </a:lnTo>
                <a:lnTo>
                  <a:pt x="35430" y="28140"/>
                </a:lnTo>
                <a:lnTo>
                  <a:pt x="35430" y="28130"/>
                </a:lnTo>
                <a:lnTo>
                  <a:pt x="35430" y="28110"/>
                </a:lnTo>
                <a:lnTo>
                  <a:pt x="35430" y="28100"/>
                </a:lnTo>
                <a:lnTo>
                  <a:pt x="35440" y="28100"/>
                </a:lnTo>
                <a:lnTo>
                  <a:pt x="35440" y="28090"/>
                </a:lnTo>
                <a:lnTo>
                  <a:pt x="35430" y="28090"/>
                </a:lnTo>
                <a:lnTo>
                  <a:pt x="35430" y="28080"/>
                </a:lnTo>
                <a:lnTo>
                  <a:pt x="35440" y="28080"/>
                </a:lnTo>
                <a:lnTo>
                  <a:pt x="35440" y="28060"/>
                </a:lnTo>
                <a:lnTo>
                  <a:pt x="35440" y="28050"/>
                </a:lnTo>
                <a:lnTo>
                  <a:pt x="35450" y="28050"/>
                </a:lnTo>
                <a:lnTo>
                  <a:pt x="35450" y="28030"/>
                </a:lnTo>
                <a:lnTo>
                  <a:pt x="35460" y="28030"/>
                </a:lnTo>
                <a:lnTo>
                  <a:pt x="35470" y="28030"/>
                </a:lnTo>
                <a:lnTo>
                  <a:pt x="35470" y="28020"/>
                </a:lnTo>
                <a:lnTo>
                  <a:pt x="35470" y="28010"/>
                </a:lnTo>
                <a:lnTo>
                  <a:pt x="35500" y="28010"/>
                </a:lnTo>
                <a:lnTo>
                  <a:pt x="35500" y="28020"/>
                </a:lnTo>
                <a:lnTo>
                  <a:pt x="35530" y="28020"/>
                </a:lnTo>
                <a:lnTo>
                  <a:pt x="35550" y="28020"/>
                </a:lnTo>
                <a:lnTo>
                  <a:pt x="35550" y="28010"/>
                </a:lnTo>
                <a:lnTo>
                  <a:pt x="35560" y="28010"/>
                </a:lnTo>
                <a:lnTo>
                  <a:pt x="35570" y="28010"/>
                </a:lnTo>
                <a:lnTo>
                  <a:pt x="35570" y="28000"/>
                </a:lnTo>
                <a:lnTo>
                  <a:pt x="35580" y="28000"/>
                </a:lnTo>
                <a:lnTo>
                  <a:pt x="35580" y="27990"/>
                </a:lnTo>
                <a:lnTo>
                  <a:pt x="35590" y="27990"/>
                </a:lnTo>
                <a:close/>
                <a:moveTo>
                  <a:pt x="36390" y="27950"/>
                </a:moveTo>
                <a:lnTo>
                  <a:pt x="36380" y="27960"/>
                </a:lnTo>
                <a:lnTo>
                  <a:pt x="36380" y="27970"/>
                </a:lnTo>
                <a:lnTo>
                  <a:pt x="36380" y="27980"/>
                </a:lnTo>
                <a:lnTo>
                  <a:pt x="36370" y="27980"/>
                </a:lnTo>
                <a:lnTo>
                  <a:pt x="36360" y="27980"/>
                </a:lnTo>
                <a:lnTo>
                  <a:pt x="36360" y="27990"/>
                </a:lnTo>
                <a:lnTo>
                  <a:pt x="36350" y="27990"/>
                </a:lnTo>
                <a:lnTo>
                  <a:pt x="36350" y="28000"/>
                </a:lnTo>
                <a:lnTo>
                  <a:pt x="36340" y="28000"/>
                </a:lnTo>
                <a:lnTo>
                  <a:pt x="36340" y="28010"/>
                </a:lnTo>
                <a:lnTo>
                  <a:pt x="36340" y="28020"/>
                </a:lnTo>
                <a:lnTo>
                  <a:pt x="36340" y="28030"/>
                </a:lnTo>
                <a:lnTo>
                  <a:pt x="36330" y="28030"/>
                </a:lnTo>
                <a:lnTo>
                  <a:pt x="36330" y="28040"/>
                </a:lnTo>
                <a:lnTo>
                  <a:pt x="36340" y="28040"/>
                </a:lnTo>
                <a:lnTo>
                  <a:pt x="36340" y="28050"/>
                </a:lnTo>
                <a:lnTo>
                  <a:pt x="36330" y="28040"/>
                </a:lnTo>
                <a:lnTo>
                  <a:pt x="36330" y="28050"/>
                </a:lnTo>
                <a:lnTo>
                  <a:pt x="36340" y="28050"/>
                </a:lnTo>
                <a:lnTo>
                  <a:pt x="36340" y="28070"/>
                </a:lnTo>
                <a:lnTo>
                  <a:pt x="36330" y="28070"/>
                </a:lnTo>
                <a:lnTo>
                  <a:pt x="36330" y="28100"/>
                </a:lnTo>
                <a:lnTo>
                  <a:pt x="36340" y="28100"/>
                </a:lnTo>
                <a:lnTo>
                  <a:pt x="36340" y="28110"/>
                </a:lnTo>
                <a:lnTo>
                  <a:pt x="36330" y="28110"/>
                </a:lnTo>
                <a:lnTo>
                  <a:pt x="36330" y="28130"/>
                </a:lnTo>
                <a:lnTo>
                  <a:pt x="36340" y="28130"/>
                </a:lnTo>
                <a:lnTo>
                  <a:pt x="36340" y="28140"/>
                </a:lnTo>
                <a:lnTo>
                  <a:pt x="36340" y="28160"/>
                </a:lnTo>
                <a:lnTo>
                  <a:pt x="36340" y="28170"/>
                </a:lnTo>
                <a:lnTo>
                  <a:pt x="36340" y="28200"/>
                </a:lnTo>
                <a:lnTo>
                  <a:pt x="36340" y="28210"/>
                </a:lnTo>
                <a:lnTo>
                  <a:pt x="36350" y="28210"/>
                </a:lnTo>
                <a:lnTo>
                  <a:pt x="36350" y="28230"/>
                </a:lnTo>
                <a:lnTo>
                  <a:pt x="36350" y="28240"/>
                </a:lnTo>
                <a:lnTo>
                  <a:pt x="36350" y="28250"/>
                </a:lnTo>
                <a:lnTo>
                  <a:pt x="36350" y="28260"/>
                </a:lnTo>
                <a:lnTo>
                  <a:pt x="36350" y="28290"/>
                </a:lnTo>
                <a:lnTo>
                  <a:pt x="36360" y="28300"/>
                </a:lnTo>
                <a:lnTo>
                  <a:pt x="36360" y="28310"/>
                </a:lnTo>
                <a:lnTo>
                  <a:pt x="36370" y="28310"/>
                </a:lnTo>
                <a:lnTo>
                  <a:pt x="36370" y="28320"/>
                </a:lnTo>
                <a:lnTo>
                  <a:pt x="36370" y="28330"/>
                </a:lnTo>
                <a:lnTo>
                  <a:pt x="36370" y="28340"/>
                </a:lnTo>
                <a:lnTo>
                  <a:pt x="36350" y="28340"/>
                </a:lnTo>
                <a:lnTo>
                  <a:pt x="36350" y="28330"/>
                </a:lnTo>
                <a:lnTo>
                  <a:pt x="36340" y="28330"/>
                </a:lnTo>
                <a:lnTo>
                  <a:pt x="36340" y="28320"/>
                </a:lnTo>
                <a:lnTo>
                  <a:pt x="36330" y="28320"/>
                </a:lnTo>
                <a:lnTo>
                  <a:pt x="36320" y="28320"/>
                </a:lnTo>
                <a:lnTo>
                  <a:pt x="36310" y="28320"/>
                </a:lnTo>
                <a:lnTo>
                  <a:pt x="36300" y="28320"/>
                </a:lnTo>
                <a:lnTo>
                  <a:pt x="36300" y="28310"/>
                </a:lnTo>
                <a:lnTo>
                  <a:pt x="36280" y="28310"/>
                </a:lnTo>
                <a:lnTo>
                  <a:pt x="36280" y="28320"/>
                </a:lnTo>
                <a:lnTo>
                  <a:pt x="36270" y="28320"/>
                </a:lnTo>
                <a:lnTo>
                  <a:pt x="36260" y="28320"/>
                </a:lnTo>
                <a:lnTo>
                  <a:pt x="36240" y="28320"/>
                </a:lnTo>
                <a:lnTo>
                  <a:pt x="36240" y="28330"/>
                </a:lnTo>
                <a:lnTo>
                  <a:pt x="36230" y="28330"/>
                </a:lnTo>
                <a:lnTo>
                  <a:pt x="36220" y="28330"/>
                </a:lnTo>
                <a:lnTo>
                  <a:pt x="36220" y="28340"/>
                </a:lnTo>
                <a:lnTo>
                  <a:pt x="36210" y="28340"/>
                </a:lnTo>
                <a:lnTo>
                  <a:pt x="36210" y="28350"/>
                </a:lnTo>
                <a:lnTo>
                  <a:pt x="36200" y="28350"/>
                </a:lnTo>
                <a:lnTo>
                  <a:pt x="36190" y="28350"/>
                </a:lnTo>
                <a:lnTo>
                  <a:pt x="36180" y="28350"/>
                </a:lnTo>
                <a:lnTo>
                  <a:pt x="36180" y="28360"/>
                </a:lnTo>
                <a:lnTo>
                  <a:pt x="36170" y="28360"/>
                </a:lnTo>
                <a:lnTo>
                  <a:pt x="36170" y="28370"/>
                </a:lnTo>
                <a:lnTo>
                  <a:pt x="36160" y="28370"/>
                </a:lnTo>
                <a:lnTo>
                  <a:pt x="36160" y="28380"/>
                </a:lnTo>
                <a:lnTo>
                  <a:pt x="36160" y="28390"/>
                </a:lnTo>
                <a:lnTo>
                  <a:pt x="36150" y="28390"/>
                </a:lnTo>
                <a:lnTo>
                  <a:pt x="36140" y="28390"/>
                </a:lnTo>
                <a:lnTo>
                  <a:pt x="36140" y="28400"/>
                </a:lnTo>
                <a:lnTo>
                  <a:pt x="36130" y="28410"/>
                </a:lnTo>
                <a:lnTo>
                  <a:pt x="36130" y="28420"/>
                </a:lnTo>
                <a:lnTo>
                  <a:pt x="36120" y="28420"/>
                </a:lnTo>
                <a:lnTo>
                  <a:pt x="36120" y="28430"/>
                </a:lnTo>
                <a:lnTo>
                  <a:pt x="36110" y="28430"/>
                </a:lnTo>
                <a:lnTo>
                  <a:pt x="36110" y="28440"/>
                </a:lnTo>
                <a:lnTo>
                  <a:pt x="36110" y="28450"/>
                </a:lnTo>
                <a:lnTo>
                  <a:pt x="36110" y="28460"/>
                </a:lnTo>
                <a:lnTo>
                  <a:pt x="36110" y="28470"/>
                </a:lnTo>
                <a:lnTo>
                  <a:pt x="36100" y="28470"/>
                </a:lnTo>
                <a:lnTo>
                  <a:pt x="36100" y="28480"/>
                </a:lnTo>
                <a:lnTo>
                  <a:pt x="36100" y="28490"/>
                </a:lnTo>
                <a:lnTo>
                  <a:pt x="36100" y="28500"/>
                </a:lnTo>
                <a:lnTo>
                  <a:pt x="36090" y="28500"/>
                </a:lnTo>
                <a:lnTo>
                  <a:pt x="36090" y="28510"/>
                </a:lnTo>
                <a:lnTo>
                  <a:pt x="36080" y="28510"/>
                </a:lnTo>
                <a:lnTo>
                  <a:pt x="36050" y="28510"/>
                </a:lnTo>
                <a:lnTo>
                  <a:pt x="36050" y="28520"/>
                </a:lnTo>
                <a:lnTo>
                  <a:pt x="36040" y="28520"/>
                </a:lnTo>
                <a:lnTo>
                  <a:pt x="36030" y="28520"/>
                </a:lnTo>
                <a:lnTo>
                  <a:pt x="36020" y="28520"/>
                </a:lnTo>
                <a:lnTo>
                  <a:pt x="36020" y="28530"/>
                </a:lnTo>
                <a:lnTo>
                  <a:pt x="36010" y="28530"/>
                </a:lnTo>
                <a:lnTo>
                  <a:pt x="36000" y="28530"/>
                </a:lnTo>
                <a:lnTo>
                  <a:pt x="36000" y="28540"/>
                </a:lnTo>
                <a:lnTo>
                  <a:pt x="35990" y="28540"/>
                </a:lnTo>
                <a:lnTo>
                  <a:pt x="35990" y="28550"/>
                </a:lnTo>
                <a:lnTo>
                  <a:pt x="35980" y="28550"/>
                </a:lnTo>
                <a:lnTo>
                  <a:pt x="35980" y="28560"/>
                </a:lnTo>
                <a:lnTo>
                  <a:pt x="35970" y="28560"/>
                </a:lnTo>
                <a:lnTo>
                  <a:pt x="35970" y="28570"/>
                </a:lnTo>
                <a:lnTo>
                  <a:pt x="35960" y="28570"/>
                </a:lnTo>
                <a:lnTo>
                  <a:pt x="35960" y="28580"/>
                </a:lnTo>
                <a:lnTo>
                  <a:pt x="35940" y="28580"/>
                </a:lnTo>
                <a:lnTo>
                  <a:pt x="35920" y="28580"/>
                </a:lnTo>
                <a:lnTo>
                  <a:pt x="35920" y="28590"/>
                </a:lnTo>
                <a:lnTo>
                  <a:pt x="35900" y="28590"/>
                </a:lnTo>
                <a:lnTo>
                  <a:pt x="35890" y="28590"/>
                </a:lnTo>
                <a:lnTo>
                  <a:pt x="35890" y="28600"/>
                </a:lnTo>
                <a:lnTo>
                  <a:pt x="35880" y="28600"/>
                </a:lnTo>
                <a:lnTo>
                  <a:pt x="35880" y="28610"/>
                </a:lnTo>
                <a:lnTo>
                  <a:pt x="35870" y="28610"/>
                </a:lnTo>
                <a:lnTo>
                  <a:pt x="35860" y="28610"/>
                </a:lnTo>
                <a:lnTo>
                  <a:pt x="35860" y="28600"/>
                </a:lnTo>
                <a:lnTo>
                  <a:pt x="35870" y="28600"/>
                </a:lnTo>
                <a:lnTo>
                  <a:pt x="35870" y="28590"/>
                </a:lnTo>
                <a:lnTo>
                  <a:pt x="35880" y="28590"/>
                </a:lnTo>
                <a:lnTo>
                  <a:pt x="35880" y="28580"/>
                </a:lnTo>
                <a:lnTo>
                  <a:pt x="35880" y="28570"/>
                </a:lnTo>
                <a:lnTo>
                  <a:pt x="35870" y="28570"/>
                </a:lnTo>
                <a:lnTo>
                  <a:pt x="35870" y="28560"/>
                </a:lnTo>
                <a:lnTo>
                  <a:pt x="35860" y="28560"/>
                </a:lnTo>
                <a:lnTo>
                  <a:pt x="35860" y="28550"/>
                </a:lnTo>
                <a:lnTo>
                  <a:pt x="35850" y="28550"/>
                </a:lnTo>
                <a:lnTo>
                  <a:pt x="35850" y="28530"/>
                </a:lnTo>
                <a:lnTo>
                  <a:pt x="35860" y="28530"/>
                </a:lnTo>
                <a:lnTo>
                  <a:pt x="35870" y="28530"/>
                </a:lnTo>
                <a:lnTo>
                  <a:pt x="35870" y="28520"/>
                </a:lnTo>
                <a:lnTo>
                  <a:pt x="35880" y="28520"/>
                </a:lnTo>
                <a:lnTo>
                  <a:pt x="35890" y="28520"/>
                </a:lnTo>
                <a:lnTo>
                  <a:pt x="35890" y="28500"/>
                </a:lnTo>
                <a:lnTo>
                  <a:pt x="35890" y="28490"/>
                </a:lnTo>
                <a:lnTo>
                  <a:pt x="35880" y="28490"/>
                </a:lnTo>
                <a:lnTo>
                  <a:pt x="35880" y="28480"/>
                </a:lnTo>
                <a:lnTo>
                  <a:pt x="35880" y="28440"/>
                </a:lnTo>
                <a:lnTo>
                  <a:pt x="35880" y="28430"/>
                </a:lnTo>
                <a:lnTo>
                  <a:pt x="35890" y="28430"/>
                </a:lnTo>
                <a:lnTo>
                  <a:pt x="35890" y="28420"/>
                </a:lnTo>
                <a:lnTo>
                  <a:pt x="35900" y="28420"/>
                </a:lnTo>
                <a:lnTo>
                  <a:pt x="35900" y="28410"/>
                </a:lnTo>
                <a:lnTo>
                  <a:pt x="35910" y="28410"/>
                </a:lnTo>
                <a:lnTo>
                  <a:pt x="35910" y="28420"/>
                </a:lnTo>
                <a:lnTo>
                  <a:pt x="35920" y="28420"/>
                </a:lnTo>
                <a:lnTo>
                  <a:pt x="35920" y="28430"/>
                </a:lnTo>
                <a:lnTo>
                  <a:pt x="35940" y="28430"/>
                </a:lnTo>
                <a:lnTo>
                  <a:pt x="35940" y="28440"/>
                </a:lnTo>
                <a:lnTo>
                  <a:pt x="35950" y="28440"/>
                </a:lnTo>
                <a:lnTo>
                  <a:pt x="35950" y="28450"/>
                </a:lnTo>
                <a:lnTo>
                  <a:pt x="35980" y="28450"/>
                </a:lnTo>
                <a:lnTo>
                  <a:pt x="35980" y="28440"/>
                </a:lnTo>
                <a:lnTo>
                  <a:pt x="35990" y="28440"/>
                </a:lnTo>
                <a:lnTo>
                  <a:pt x="36000" y="28440"/>
                </a:lnTo>
                <a:lnTo>
                  <a:pt x="36020" y="28440"/>
                </a:lnTo>
                <a:lnTo>
                  <a:pt x="36030" y="28440"/>
                </a:lnTo>
                <a:lnTo>
                  <a:pt x="36040" y="28440"/>
                </a:lnTo>
                <a:lnTo>
                  <a:pt x="36050" y="28440"/>
                </a:lnTo>
                <a:lnTo>
                  <a:pt x="36050" y="28430"/>
                </a:lnTo>
                <a:lnTo>
                  <a:pt x="36050" y="28420"/>
                </a:lnTo>
                <a:lnTo>
                  <a:pt x="36060" y="28420"/>
                </a:lnTo>
                <a:lnTo>
                  <a:pt x="36060" y="28410"/>
                </a:lnTo>
                <a:lnTo>
                  <a:pt x="36060" y="28400"/>
                </a:lnTo>
                <a:lnTo>
                  <a:pt x="36070" y="28400"/>
                </a:lnTo>
                <a:lnTo>
                  <a:pt x="36080" y="28400"/>
                </a:lnTo>
                <a:lnTo>
                  <a:pt x="36080" y="28390"/>
                </a:lnTo>
                <a:lnTo>
                  <a:pt x="36090" y="28380"/>
                </a:lnTo>
                <a:lnTo>
                  <a:pt x="36090" y="28370"/>
                </a:lnTo>
                <a:lnTo>
                  <a:pt x="36080" y="28370"/>
                </a:lnTo>
                <a:lnTo>
                  <a:pt x="36080" y="28360"/>
                </a:lnTo>
                <a:lnTo>
                  <a:pt x="36090" y="28360"/>
                </a:lnTo>
                <a:lnTo>
                  <a:pt x="36090" y="28350"/>
                </a:lnTo>
                <a:lnTo>
                  <a:pt x="36100" y="28350"/>
                </a:lnTo>
                <a:lnTo>
                  <a:pt x="36110" y="28350"/>
                </a:lnTo>
                <a:lnTo>
                  <a:pt x="36120" y="28350"/>
                </a:lnTo>
                <a:lnTo>
                  <a:pt x="36120" y="28340"/>
                </a:lnTo>
                <a:lnTo>
                  <a:pt x="36130" y="28340"/>
                </a:lnTo>
                <a:lnTo>
                  <a:pt x="36140" y="28340"/>
                </a:lnTo>
                <a:lnTo>
                  <a:pt x="36150" y="28340"/>
                </a:lnTo>
                <a:lnTo>
                  <a:pt x="36150" y="28330"/>
                </a:lnTo>
                <a:lnTo>
                  <a:pt x="36160" y="28330"/>
                </a:lnTo>
                <a:lnTo>
                  <a:pt x="36170" y="28330"/>
                </a:lnTo>
                <a:lnTo>
                  <a:pt x="36170" y="28320"/>
                </a:lnTo>
                <a:lnTo>
                  <a:pt x="36180" y="28320"/>
                </a:lnTo>
                <a:lnTo>
                  <a:pt x="36190" y="28320"/>
                </a:lnTo>
                <a:lnTo>
                  <a:pt x="36190" y="28310"/>
                </a:lnTo>
                <a:lnTo>
                  <a:pt x="36200" y="28310"/>
                </a:lnTo>
                <a:lnTo>
                  <a:pt x="36200" y="28300"/>
                </a:lnTo>
                <a:lnTo>
                  <a:pt x="36210" y="28300"/>
                </a:lnTo>
                <a:lnTo>
                  <a:pt x="36220" y="28300"/>
                </a:lnTo>
                <a:lnTo>
                  <a:pt x="36240" y="28300"/>
                </a:lnTo>
                <a:lnTo>
                  <a:pt x="36240" y="28290"/>
                </a:lnTo>
                <a:lnTo>
                  <a:pt x="36260" y="28290"/>
                </a:lnTo>
                <a:lnTo>
                  <a:pt x="36250" y="28290"/>
                </a:lnTo>
                <a:lnTo>
                  <a:pt x="36260" y="28290"/>
                </a:lnTo>
                <a:lnTo>
                  <a:pt x="36260" y="28280"/>
                </a:lnTo>
                <a:lnTo>
                  <a:pt x="36270" y="28280"/>
                </a:lnTo>
                <a:lnTo>
                  <a:pt x="36270" y="28270"/>
                </a:lnTo>
                <a:lnTo>
                  <a:pt x="36270" y="28260"/>
                </a:lnTo>
                <a:lnTo>
                  <a:pt x="36280" y="28260"/>
                </a:lnTo>
                <a:lnTo>
                  <a:pt x="36280" y="28250"/>
                </a:lnTo>
                <a:lnTo>
                  <a:pt x="36280" y="28240"/>
                </a:lnTo>
                <a:lnTo>
                  <a:pt x="36280" y="28230"/>
                </a:lnTo>
                <a:lnTo>
                  <a:pt x="36290" y="28230"/>
                </a:lnTo>
                <a:lnTo>
                  <a:pt x="36290" y="28190"/>
                </a:lnTo>
                <a:lnTo>
                  <a:pt x="36280" y="28190"/>
                </a:lnTo>
                <a:lnTo>
                  <a:pt x="36280" y="28170"/>
                </a:lnTo>
                <a:lnTo>
                  <a:pt x="36280" y="28160"/>
                </a:lnTo>
                <a:lnTo>
                  <a:pt x="36280" y="28150"/>
                </a:lnTo>
                <a:lnTo>
                  <a:pt x="36270" y="28150"/>
                </a:lnTo>
                <a:lnTo>
                  <a:pt x="36270" y="28140"/>
                </a:lnTo>
                <a:lnTo>
                  <a:pt x="36260" y="28140"/>
                </a:lnTo>
                <a:lnTo>
                  <a:pt x="36260" y="28130"/>
                </a:lnTo>
                <a:lnTo>
                  <a:pt x="36260" y="28120"/>
                </a:lnTo>
                <a:lnTo>
                  <a:pt x="36270" y="28120"/>
                </a:lnTo>
                <a:lnTo>
                  <a:pt x="36270" y="28110"/>
                </a:lnTo>
                <a:lnTo>
                  <a:pt x="36270" y="28100"/>
                </a:lnTo>
                <a:lnTo>
                  <a:pt x="36270" y="28090"/>
                </a:lnTo>
                <a:lnTo>
                  <a:pt x="36270" y="28080"/>
                </a:lnTo>
                <a:lnTo>
                  <a:pt x="36280" y="28080"/>
                </a:lnTo>
                <a:lnTo>
                  <a:pt x="36280" y="28070"/>
                </a:lnTo>
                <a:lnTo>
                  <a:pt x="36290" y="28070"/>
                </a:lnTo>
                <a:lnTo>
                  <a:pt x="36290" y="28060"/>
                </a:lnTo>
                <a:lnTo>
                  <a:pt x="36300" y="28060"/>
                </a:lnTo>
                <a:lnTo>
                  <a:pt x="36300" y="28050"/>
                </a:lnTo>
                <a:lnTo>
                  <a:pt x="36300" y="28040"/>
                </a:lnTo>
                <a:lnTo>
                  <a:pt x="36310" y="28040"/>
                </a:lnTo>
                <a:lnTo>
                  <a:pt x="36310" y="28030"/>
                </a:lnTo>
                <a:lnTo>
                  <a:pt x="36300" y="28030"/>
                </a:lnTo>
                <a:lnTo>
                  <a:pt x="36300" y="28020"/>
                </a:lnTo>
                <a:lnTo>
                  <a:pt x="36310" y="28020"/>
                </a:lnTo>
                <a:lnTo>
                  <a:pt x="36300" y="28020"/>
                </a:lnTo>
                <a:lnTo>
                  <a:pt x="36300" y="28010"/>
                </a:lnTo>
                <a:lnTo>
                  <a:pt x="36300" y="27990"/>
                </a:lnTo>
                <a:lnTo>
                  <a:pt x="36320" y="27990"/>
                </a:lnTo>
                <a:lnTo>
                  <a:pt x="36320" y="27980"/>
                </a:lnTo>
                <a:lnTo>
                  <a:pt x="36330" y="27980"/>
                </a:lnTo>
                <a:lnTo>
                  <a:pt x="36320" y="27980"/>
                </a:lnTo>
                <a:lnTo>
                  <a:pt x="36330" y="27980"/>
                </a:lnTo>
                <a:lnTo>
                  <a:pt x="36330" y="27970"/>
                </a:lnTo>
                <a:lnTo>
                  <a:pt x="36350" y="27970"/>
                </a:lnTo>
                <a:lnTo>
                  <a:pt x="36350" y="27960"/>
                </a:lnTo>
                <a:lnTo>
                  <a:pt x="36360" y="27960"/>
                </a:lnTo>
                <a:lnTo>
                  <a:pt x="36370" y="27960"/>
                </a:lnTo>
                <a:lnTo>
                  <a:pt x="36370" y="27950"/>
                </a:lnTo>
                <a:lnTo>
                  <a:pt x="36390" y="27950"/>
                </a:lnTo>
                <a:close/>
                <a:moveTo>
                  <a:pt x="35330" y="27870"/>
                </a:moveTo>
                <a:lnTo>
                  <a:pt x="35340" y="27870"/>
                </a:lnTo>
                <a:lnTo>
                  <a:pt x="35340" y="27880"/>
                </a:lnTo>
                <a:lnTo>
                  <a:pt x="35340" y="27890"/>
                </a:lnTo>
                <a:lnTo>
                  <a:pt x="35350" y="27890"/>
                </a:lnTo>
                <a:lnTo>
                  <a:pt x="35350" y="27900"/>
                </a:lnTo>
                <a:lnTo>
                  <a:pt x="35340" y="27900"/>
                </a:lnTo>
                <a:lnTo>
                  <a:pt x="35330" y="27900"/>
                </a:lnTo>
                <a:lnTo>
                  <a:pt x="35310" y="27900"/>
                </a:lnTo>
                <a:lnTo>
                  <a:pt x="35310" y="27910"/>
                </a:lnTo>
                <a:lnTo>
                  <a:pt x="35300" y="27910"/>
                </a:lnTo>
                <a:lnTo>
                  <a:pt x="35290" y="27910"/>
                </a:lnTo>
                <a:lnTo>
                  <a:pt x="35290" y="27920"/>
                </a:lnTo>
                <a:lnTo>
                  <a:pt x="35260" y="27910"/>
                </a:lnTo>
                <a:lnTo>
                  <a:pt x="35260" y="27920"/>
                </a:lnTo>
                <a:lnTo>
                  <a:pt x="35250" y="27920"/>
                </a:lnTo>
                <a:lnTo>
                  <a:pt x="35240" y="27920"/>
                </a:lnTo>
                <a:lnTo>
                  <a:pt x="35240" y="27930"/>
                </a:lnTo>
                <a:lnTo>
                  <a:pt x="35230" y="27930"/>
                </a:lnTo>
                <a:lnTo>
                  <a:pt x="35220" y="27930"/>
                </a:lnTo>
                <a:lnTo>
                  <a:pt x="35220" y="27920"/>
                </a:lnTo>
                <a:lnTo>
                  <a:pt x="35220" y="27910"/>
                </a:lnTo>
                <a:lnTo>
                  <a:pt x="35230" y="27900"/>
                </a:lnTo>
                <a:lnTo>
                  <a:pt x="35240" y="27900"/>
                </a:lnTo>
                <a:lnTo>
                  <a:pt x="35240" y="27890"/>
                </a:lnTo>
                <a:lnTo>
                  <a:pt x="35250" y="27890"/>
                </a:lnTo>
                <a:lnTo>
                  <a:pt x="35260" y="27890"/>
                </a:lnTo>
                <a:lnTo>
                  <a:pt x="35260" y="27880"/>
                </a:lnTo>
                <a:lnTo>
                  <a:pt x="35270" y="27880"/>
                </a:lnTo>
                <a:lnTo>
                  <a:pt x="35280" y="27880"/>
                </a:lnTo>
                <a:lnTo>
                  <a:pt x="35290" y="27880"/>
                </a:lnTo>
                <a:lnTo>
                  <a:pt x="35290" y="27870"/>
                </a:lnTo>
                <a:lnTo>
                  <a:pt x="35300" y="27870"/>
                </a:lnTo>
                <a:lnTo>
                  <a:pt x="35320" y="27870"/>
                </a:lnTo>
                <a:lnTo>
                  <a:pt x="35330" y="27870"/>
                </a:lnTo>
                <a:close/>
                <a:moveTo>
                  <a:pt x="36410" y="27850"/>
                </a:moveTo>
                <a:lnTo>
                  <a:pt x="36410" y="27860"/>
                </a:lnTo>
                <a:lnTo>
                  <a:pt x="36410" y="27870"/>
                </a:lnTo>
                <a:lnTo>
                  <a:pt x="36400" y="27870"/>
                </a:lnTo>
                <a:lnTo>
                  <a:pt x="36400" y="27880"/>
                </a:lnTo>
                <a:lnTo>
                  <a:pt x="36390" y="27880"/>
                </a:lnTo>
                <a:lnTo>
                  <a:pt x="36390" y="27890"/>
                </a:lnTo>
                <a:lnTo>
                  <a:pt x="36380" y="27890"/>
                </a:lnTo>
                <a:lnTo>
                  <a:pt x="36380" y="27900"/>
                </a:lnTo>
                <a:lnTo>
                  <a:pt x="36380" y="27910"/>
                </a:lnTo>
                <a:lnTo>
                  <a:pt x="36370" y="27920"/>
                </a:lnTo>
                <a:lnTo>
                  <a:pt x="36380" y="27920"/>
                </a:lnTo>
                <a:lnTo>
                  <a:pt x="36380" y="27930"/>
                </a:lnTo>
                <a:lnTo>
                  <a:pt x="36380" y="27940"/>
                </a:lnTo>
                <a:lnTo>
                  <a:pt x="36350" y="27940"/>
                </a:lnTo>
                <a:lnTo>
                  <a:pt x="36350" y="27930"/>
                </a:lnTo>
                <a:lnTo>
                  <a:pt x="36330" y="27930"/>
                </a:lnTo>
                <a:lnTo>
                  <a:pt x="36330" y="27920"/>
                </a:lnTo>
                <a:lnTo>
                  <a:pt x="36330" y="27910"/>
                </a:lnTo>
                <a:lnTo>
                  <a:pt x="36320" y="27910"/>
                </a:lnTo>
                <a:lnTo>
                  <a:pt x="36320" y="27900"/>
                </a:lnTo>
                <a:lnTo>
                  <a:pt x="36330" y="27900"/>
                </a:lnTo>
                <a:lnTo>
                  <a:pt x="36330" y="27880"/>
                </a:lnTo>
                <a:lnTo>
                  <a:pt x="36340" y="27880"/>
                </a:lnTo>
                <a:lnTo>
                  <a:pt x="36360" y="27880"/>
                </a:lnTo>
                <a:lnTo>
                  <a:pt x="36380" y="27880"/>
                </a:lnTo>
                <a:lnTo>
                  <a:pt x="36380" y="27870"/>
                </a:lnTo>
                <a:lnTo>
                  <a:pt x="36390" y="27870"/>
                </a:lnTo>
                <a:lnTo>
                  <a:pt x="36390" y="27860"/>
                </a:lnTo>
                <a:lnTo>
                  <a:pt x="36390" y="27850"/>
                </a:lnTo>
                <a:lnTo>
                  <a:pt x="36400" y="27850"/>
                </a:lnTo>
                <a:lnTo>
                  <a:pt x="36410" y="27850"/>
                </a:lnTo>
                <a:close/>
                <a:moveTo>
                  <a:pt x="35290" y="27710"/>
                </a:moveTo>
                <a:lnTo>
                  <a:pt x="35290" y="27720"/>
                </a:lnTo>
                <a:lnTo>
                  <a:pt x="35290" y="27730"/>
                </a:lnTo>
                <a:lnTo>
                  <a:pt x="35290" y="27740"/>
                </a:lnTo>
                <a:lnTo>
                  <a:pt x="35280" y="27740"/>
                </a:lnTo>
                <a:lnTo>
                  <a:pt x="35270" y="27740"/>
                </a:lnTo>
                <a:lnTo>
                  <a:pt x="35270" y="27750"/>
                </a:lnTo>
                <a:lnTo>
                  <a:pt x="35260" y="27750"/>
                </a:lnTo>
                <a:lnTo>
                  <a:pt x="35260" y="27760"/>
                </a:lnTo>
                <a:lnTo>
                  <a:pt x="35250" y="27760"/>
                </a:lnTo>
                <a:lnTo>
                  <a:pt x="35250" y="27770"/>
                </a:lnTo>
                <a:lnTo>
                  <a:pt x="35250" y="27780"/>
                </a:lnTo>
                <a:lnTo>
                  <a:pt x="35240" y="27780"/>
                </a:lnTo>
                <a:lnTo>
                  <a:pt x="35240" y="27790"/>
                </a:lnTo>
                <a:lnTo>
                  <a:pt x="35230" y="27790"/>
                </a:lnTo>
                <a:lnTo>
                  <a:pt x="35230" y="27800"/>
                </a:lnTo>
                <a:lnTo>
                  <a:pt x="35220" y="27800"/>
                </a:lnTo>
                <a:lnTo>
                  <a:pt x="35220" y="27810"/>
                </a:lnTo>
                <a:lnTo>
                  <a:pt x="35210" y="27810"/>
                </a:lnTo>
                <a:lnTo>
                  <a:pt x="35210" y="27820"/>
                </a:lnTo>
                <a:lnTo>
                  <a:pt x="35210" y="27830"/>
                </a:lnTo>
                <a:lnTo>
                  <a:pt x="35200" y="27830"/>
                </a:lnTo>
                <a:lnTo>
                  <a:pt x="35200" y="27840"/>
                </a:lnTo>
                <a:lnTo>
                  <a:pt x="35200" y="27850"/>
                </a:lnTo>
                <a:lnTo>
                  <a:pt x="35190" y="27850"/>
                </a:lnTo>
                <a:lnTo>
                  <a:pt x="35170" y="27850"/>
                </a:lnTo>
                <a:lnTo>
                  <a:pt x="35170" y="27840"/>
                </a:lnTo>
                <a:lnTo>
                  <a:pt x="35170" y="27830"/>
                </a:lnTo>
                <a:lnTo>
                  <a:pt x="35180" y="27830"/>
                </a:lnTo>
                <a:lnTo>
                  <a:pt x="35180" y="27820"/>
                </a:lnTo>
                <a:lnTo>
                  <a:pt x="35190" y="27820"/>
                </a:lnTo>
                <a:lnTo>
                  <a:pt x="35190" y="27810"/>
                </a:lnTo>
                <a:lnTo>
                  <a:pt x="35190" y="27800"/>
                </a:lnTo>
                <a:lnTo>
                  <a:pt x="35200" y="27800"/>
                </a:lnTo>
                <a:lnTo>
                  <a:pt x="35200" y="27790"/>
                </a:lnTo>
                <a:lnTo>
                  <a:pt x="35210" y="27790"/>
                </a:lnTo>
                <a:lnTo>
                  <a:pt x="35210" y="27780"/>
                </a:lnTo>
                <a:lnTo>
                  <a:pt x="35220" y="27770"/>
                </a:lnTo>
                <a:lnTo>
                  <a:pt x="35220" y="27760"/>
                </a:lnTo>
                <a:lnTo>
                  <a:pt x="35230" y="27760"/>
                </a:lnTo>
                <a:lnTo>
                  <a:pt x="35230" y="27750"/>
                </a:lnTo>
                <a:lnTo>
                  <a:pt x="35230" y="27740"/>
                </a:lnTo>
                <a:lnTo>
                  <a:pt x="35240" y="27740"/>
                </a:lnTo>
                <a:lnTo>
                  <a:pt x="35240" y="27730"/>
                </a:lnTo>
                <a:lnTo>
                  <a:pt x="35250" y="27730"/>
                </a:lnTo>
                <a:lnTo>
                  <a:pt x="35250" y="27720"/>
                </a:lnTo>
                <a:lnTo>
                  <a:pt x="35260" y="27720"/>
                </a:lnTo>
                <a:lnTo>
                  <a:pt x="35270" y="27720"/>
                </a:lnTo>
                <a:lnTo>
                  <a:pt x="35270" y="27710"/>
                </a:lnTo>
                <a:lnTo>
                  <a:pt x="35290" y="27710"/>
                </a:lnTo>
                <a:close/>
                <a:moveTo>
                  <a:pt x="36030" y="27660"/>
                </a:moveTo>
                <a:lnTo>
                  <a:pt x="36030" y="27670"/>
                </a:lnTo>
                <a:lnTo>
                  <a:pt x="36020" y="27670"/>
                </a:lnTo>
                <a:lnTo>
                  <a:pt x="36020" y="27680"/>
                </a:lnTo>
                <a:lnTo>
                  <a:pt x="36020" y="27690"/>
                </a:lnTo>
                <a:lnTo>
                  <a:pt x="36010" y="27690"/>
                </a:lnTo>
                <a:lnTo>
                  <a:pt x="36010" y="27700"/>
                </a:lnTo>
                <a:lnTo>
                  <a:pt x="36010" y="27710"/>
                </a:lnTo>
                <a:lnTo>
                  <a:pt x="36000" y="27710"/>
                </a:lnTo>
                <a:lnTo>
                  <a:pt x="36000" y="27720"/>
                </a:lnTo>
                <a:lnTo>
                  <a:pt x="35990" y="27720"/>
                </a:lnTo>
                <a:lnTo>
                  <a:pt x="35990" y="27730"/>
                </a:lnTo>
                <a:lnTo>
                  <a:pt x="35990" y="27740"/>
                </a:lnTo>
                <a:lnTo>
                  <a:pt x="35990" y="27750"/>
                </a:lnTo>
                <a:lnTo>
                  <a:pt x="35980" y="27750"/>
                </a:lnTo>
                <a:lnTo>
                  <a:pt x="35980" y="27760"/>
                </a:lnTo>
                <a:lnTo>
                  <a:pt x="35980" y="27770"/>
                </a:lnTo>
                <a:lnTo>
                  <a:pt x="35970" y="27770"/>
                </a:lnTo>
                <a:lnTo>
                  <a:pt x="35970" y="27780"/>
                </a:lnTo>
                <a:lnTo>
                  <a:pt x="35960" y="27780"/>
                </a:lnTo>
                <a:lnTo>
                  <a:pt x="35960" y="27770"/>
                </a:lnTo>
                <a:lnTo>
                  <a:pt x="35950" y="27770"/>
                </a:lnTo>
                <a:lnTo>
                  <a:pt x="35950" y="27790"/>
                </a:lnTo>
                <a:lnTo>
                  <a:pt x="35950" y="27800"/>
                </a:lnTo>
                <a:lnTo>
                  <a:pt x="35940" y="27800"/>
                </a:lnTo>
                <a:lnTo>
                  <a:pt x="35940" y="27790"/>
                </a:lnTo>
                <a:lnTo>
                  <a:pt x="35930" y="27780"/>
                </a:lnTo>
                <a:lnTo>
                  <a:pt x="35930" y="27790"/>
                </a:lnTo>
                <a:lnTo>
                  <a:pt x="35930" y="27770"/>
                </a:lnTo>
                <a:lnTo>
                  <a:pt x="35930" y="27780"/>
                </a:lnTo>
                <a:lnTo>
                  <a:pt x="35930" y="27760"/>
                </a:lnTo>
                <a:lnTo>
                  <a:pt x="35920" y="27760"/>
                </a:lnTo>
                <a:lnTo>
                  <a:pt x="35910" y="27760"/>
                </a:lnTo>
                <a:lnTo>
                  <a:pt x="35910" y="27750"/>
                </a:lnTo>
                <a:lnTo>
                  <a:pt x="35870" y="27750"/>
                </a:lnTo>
                <a:lnTo>
                  <a:pt x="35870" y="27740"/>
                </a:lnTo>
                <a:lnTo>
                  <a:pt x="35880" y="27740"/>
                </a:lnTo>
                <a:lnTo>
                  <a:pt x="35890" y="27740"/>
                </a:lnTo>
                <a:lnTo>
                  <a:pt x="35890" y="27730"/>
                </a:lnTo>
                <a:lnTo>
                  <a:pt x="35900" y="27730"/>
                </a:lnTo>
                <a:lnTo>
                  <a:pt x="35900" y="27720"/>
                </a:lnTo>
                <a:lnTo>
                  <a:pt x="35930" y="27720"/>
                </a:lnTo>
                <a:lnTo>
                  <a:pt x="35930" y="27710"/>
                </a:lnTo>
                <a:lnTo>
                  <a:pt x="35940" y="27710"/>
                </a:lnTo>
                <a:lnTo>
                  <a:pt x="35950" y="27710"/>
                </a:lnTo>
                <a:lnTo>
                  <a:pt x="35950" y="27700"/>
                </a:lnTo>
                <a:lnTo>
                  <a:pt x="35960" y="27700"/>
                </a:lnTo>
                <a:lnTo>
                  <a:pt x="35980" y="27700"/>
                </a:lnTo>
                <a:lnTo>
                  <a:pt x="35980" y="27690"/>
                </a:lnTo>
                <a:lnTo>
                  <a:pt x="35990" y="27690"/>
                </a:lnTo>
                <a:lnTo>
                  <a:pt x="35990" y="27680"/>
                </a:lnTo>
                <a:lnTo>
                  <a:pt x="36000" y="27680"/>
                </a:lnTo>
                <a:lnTo>
                  <a:pt x="36000" y="27670"/>
                </a:lnTo>
                <a:lnTo>
                  <a:pt x="36010" y="27670"/>
                </a:lnTo>
                <a:lnTo>
                  <a:pt x="36010" y="27660"/>
                </a:lnTo>
                <a:lnTo>
                  <a:pt x="36030" y="27660"/>
                </a:lnTo>
                <a:close/>
                <a:moveTo>
                  <a:pt x="35400" y="27630"/>
                </a:moveTo>
                <a:lnTo>
                  <a:pt x="35410" y="27630"/>
                </a:lnTo>
                <a:lnTo>
                  <a:pt x="35410" y="27640"/>
                </a:lnTo>
                <a:lnTo>
                  <a:pt x="35400" y="27640"/>
                </a:lnTo>
                <a:lnTo>
                  <a:pt x="35400" y="27650"/>
                </a:lnTo>
                <a:lnTo>
                  <a:pt x="35390" y="27650"/>
                </a:lnTo>
                <a:lnTo>
                  <a:pt x="35380" y="27650"/>
                </a:lnTo>
                <a:lnTo>
                  <a:pt x="35380" y="27660"/>
                </a:lnTo>
                <a:lnTo>
                  <a:pt x="35370" y="27660"/>
                </a:lnTo>
                <a:lnTo>
                  <a:pt x="35370" y="27670"/>
                </a:lnTo>
                <a:lnTo>
                  <a:pt x="35360" y="27670"/>
                </a:lnTo>
                <a:lnTo>
                  <a:pt x="35360" y="27680"/>
                </a:lnTo>
                <a:lnTo>
                  <a:pt x="35350" y="27680"/>
                </a:lnTo>
                <a:lnTo>
                  <a:pt x="35350" y="27690"/>
                </a:lnTo>
                <a:lnTo>
                  <a:pt x="35340" y="27690"/>
                </a:lnTo>
                <a:lnTo>
                  <a:pt x="35330" y="27690"/>
                </a:lnTo>
                <a:lnTo>
                  <a:pt x="35330" y="27680"/>
                </a:lnTo>
                <a:lnTo>
                  <a:pt x="35330" y="27670"/>
                </a:lnTo>
                <a:lnTo>
                  <a:pt x="35330" y="27660"/>
                </a:lnTo>
                <a:lnTo>
                  <a:pt x="35340" y="27660"/>
                </a:lnTo>
                <a:lnTo>
                  <a:pt x="35340" y="27650"/>
                </a:lnTo>
                <a:lnTo>
                  <a:pt x="35350" y="27650"/>
                </a:lnTo>
                <a:lnTo>
                  <a:pt x="35360" y="27650"/>
                </a:lnTo>
                <a:lnTo>
                  <a:pt x="35360" y="27640"/>
                </a:lnTo>
                <a:lnTo>
                  <a:pt x="35370" y="27640"/>
                </a:lnTo>
                <a:lnTo>
                  <a:pt x="35380" y="27640"/>
                </a:lnTo>
                <a:lnTo>
                  <a:pt x="35380" y="27630"/>
                </a:lnTo>
                <a:lnTo>
                  <a:pt x="35390" y="27630"/>
                </a:lnTo>
                <a:lnTo>
                  <a:pt x="35400" y="27630"/>
                </a:lnTo>
                <a:close/>
                <a:moveTo>
                  <a:pt x="33160" y="27630"/>
                </a:moveTo>
                <a:lnTo>
                  <a:pt x="33160" y="27640"/>
                </a:lnTo>
                <a:lnTo>
                  <a:pt x="33160" y="27660"/>
                </a:lnTo>
                <a:lnTo>
                  <a:pt x="33160" y="27670"/>
                </a:lnTo>
                <a:lnTo>
                  <a:pt x="33150" y="27670"/>
                </a:lnTo>
                <a:lnTo>
                  <a:pt x="33150" y="27660"/>
                </a:lnTo>
                <a:lnTo>
                  <a:pt x="33150" y="27650"/>
                </a:lnTo>
                <a:lnTo>
                  <a:pt x="33140" y="27650"/>
                </a:lnTo>
                <a:lnTo>
                  <a:pt x="33140" y="27630"/>
                </a:lnTo>
                <a:lnTo>
                  <a:pt x="33150" y="27630"/>
                </a:lnTo>
                <a:lnTo>
                  <a:pt x="33160" y="27630"/>
                </a:lnTo>
                <a:close/>
                <a:moveTo>
                  <a:pt x="36100" y="27530"/>
                </a:moveTo>
                <a:lnTo>
                  <a:pt x="36110" y="27550"/>
                </a:lnTo>
                <a:lnTo>
                  <a:pt x="36100" y="27550"/>
                </a:lnTo>
                <a:lnTo>
                  <a:pt x="36100" y="27560"/>
                </a:lnTo>
                <a:lnTo>
                  <a:pt x="36100" y="27570"/>
                </a:lnTo>
                <a:lnTo>
                  <a:pt x="36090" y="27570"/>
                </a:lnTo>
                <a:lnTo>
                  <a:pt x="36080" y="27570"/>
                </a:lnTo>
                <a:lnTo>
                  <a:pt x="36080" y="27560"/>
                </a:lnTo>
                <a:lnTo>
                  <a:pt x="36080" y="27540"/>
                </a:lnTo>
                <a:lnTo>
                  <a:pt x="36090" y="27540"/>
                </a:lnTo>
                <a:lnTo>
                  <a:pt x="36090" y="27530"/>
                </a:lnTo>
                <a:lnTo>
                  <a:pt x="36100" y="27530"/>
                </a:lnTo>
                <a:close/>
                <a:moveTo>
                  <a:pt x="35520" y="27530"/>
                </a:moveTo>
                <a:lnTo>
                  <a:pt x="35520" y="27540"/>
                </a:lnTo>
                <a:lnTo>
                  <a:pt x="35530" y="27540"/>
                </a:lnTo>
                <a:lnTo>
                  <a:pt x="35530" y="27560"/>
                </a:lnTo>
                <a:lnTo>
                  <a:pt x="35520" y="27560"/>
                </a:lnTo>
                <a:lnTo>
                  <a:pt x="35520" y="27570"/>
                </a:lnTo>
                <a:lnTo>
                  <a:pt x="35520" y="27580"/>
                </a:lnTo>
                <a:lnTo>
                  <a:pt x="35510" y="27580"/>
                </a:lnTo>
                <a:lnTo>
                  <a:pt x="35510" y="27590"/>
                </a:lnTo>
                <a:lnTo>
                  <a:pt x="35500" y="27590"/>
                </a:lnTo>
                <a:lnTo>
                  <a:pt x="35480" y="27590"/>
                </a:lnTo>
                <a:lnTo>
                  <a:pt x="35480" y="27600"/>
                </a:lnTo>
                <a:lnTo>
                  <a:pt x="35470" y="27600"/>
                </a:lnTo>
                <a:lnTo>
                  <a:pt x="35470" y="27610"/>
                </a:lnTo>
                <a:lnTo>
                  <a:pt x="35450" y="27610"/>
                </a:lnTo>
                <a:lnTo>
                  <a:pt x="35450" y="27600"/>
                </a:lnTo>
                <a:lnTo>
                  <a:pt x="35440" y="27600"/>
                </a:lnTo>
                <a:lnTo>
                  <a:pt x="35430" y="27600"/>
                </a:lnTo>
                <a:lnTo>
                  <a:pt x="35430" y="27610"/>
                </a:lnTo>
                <a:lnTo>
                  <a:pt x="35420" y="27610"/>
                </a:lnTo>
                <a:lnTo>
                  <a:pt x="35420" y="27600"/>
                </a:lnTo>
                <a:lnTo>
                  <a:pt x="35410" y="27600"/>
                </a:lnTo>
                <a:lnTo>
                  <a:pt x="35410" y="27590"/>
                </a:lnTo>
                <a:lnTo>
                  <a:pt x="35420" y="27590"/>
                </a:lnTo>
                <a:lnTo>
                  <a:pt x="35430" y="27590"/>
                </a:lnTo>
                <a:lnTo>
                  <a:pt x="35430" y="27580"/>
                </a:lnTo>
                <a:lnTo>
                  <a:pt x="35440" y="27580"/>
                </a:lnTo>
                <a:lnTo>
                  <a:pt x="35450" y="27580"/>
                </a:lnTo>
                <a:lnTo>
                  <a:pt x="35450" y="27570"/>
                </a:lnTo>
                <a:lnTo>
                  <a:pt x="35470" y="27570"/>
                </a:lnTo>
                <a:lnTo>
                  <a:pt x="35480" y="27570"/>
                </a:lnTo>
                <a:lnTo>
                  <a:pt x="35480" y="27560"/>
                </a:lnTo>
                <a:lnTo>
                  <a:pt x="35490" y="27560"/>
                </a:lnTo>
                <a:lnTo>
                  <a:pt x="35490" y="27550"/>
                </a:lnTo>
                <a:lnTo>
                  <a:pt x="35500" y="27550"/>
                </a:lnTo>
                <a:lnTo>
                  <a:pt x="35500" y="27540"/>
                </a:lnTo>
                <a:lnTo>
                  <a:pt x="35500" y="27530"/>
                </a:lnTo>
                <a:lnTo>
                  <a:pt x="35510" y="27530"/>
                </a:lnTo>
                <a:lnTo>
                  <a:pt x="35520" y="27530"/>
                </a:lnTo>
                <a:close/>
                <a:moveTo>
                  <a:pt x="35680" y="27320"/>
                </a:moveTo>
                <a:lnTo>
                  <a:pt x="35680" y="27330"/>
                </a:lnTo>
                <a:lnTo>
                  <a:pt x="35680" y="27340"/>
                </a:lnTo>
                <a:lnTo>
                  <a:pt x="35670" y="27340"/>
                </a:lnTo>
                <a:lnTo>
                  <a:pt x="35660" y="27340"/>
                </a:lnTo>
                <a:lnTo>
                  <a:pt x="35660" y="27320"/>
                </a:lnTo>
                <a:lnTo>
                  <a:pt x="35660" y="27310"/>
                </a:lnTo>
                <a:lnTo>
                  <a:pt x="35670" y="27310"/>
                </a:lnTo>
                <a:lnTo>
                  <a:pt x="35690" y="27310"/>
                </a:lnTo>
                <a:lnTo>
                  <a:pt x="35690" y="27320"/>
                </a:lnTo>
                <a:lnTo>
                  <a:pt x="35680" y="27320"/>
                </a:lnTo>
                <a:close/>
                <a:moveTo>
                  <a:pt x="35730" y="27230"/>
                </a:moveTo>
                <a:lnTo>
                  <a:pt x="35730" y="27270"/>
                </a:lnTo>
                <a:lnTo>
                  <a:pt x="35720" y="27270"/>
                </a:lnTo>
                <a:lnTo>
                  <a:pt x="35720" y="27280"/>
                </a:lnTo>
                <a:lnTo>
                  <a:pt x="35700" y="27280"/>
                </a:lnTo>
                <a:lnTo>
                  <a:pt x="35700" y="27250"/>
                </a:lnTo>
                <a:lnTo>
                  <a:pt x="35700" y="27240"/>
                </a:lnTo>
                <a:lnTo>
                  <a:pt x="35700" y="27230"/>
                </a:lnTo>
                <a:lnTo>
                  <a:pt x="35710" y="27230"/>
                </a:lnTo>
                <a:lnTo>
                  <a:pt x="35730" y="27230"/>
                </a:lnTo>
                <a:close/>
                <a:moveTo>
                  <a:pt x="35880" y="27180"/>
                </a:moveTo>
                <a:lnTo>
                  <a:pt x="35880" y="27190"/>
                </a:lnTo>
                <a:lnTo>
                  <a:pt x="35890" y="27190"/>
                </a:lnTo>
                <a:lnTo>
                  <a:pt x="35890" y="27200"/>
                </a:lnTo>
                <a:lnTo>
                  <a:pt x="35890" y="27210"/>
                </a:lnTo>
                <a:lnTo>
                  <a:pt x="35900" y="27210"/>
                </a:lnTo>
                <a:lnTo>
                  <a:pt x="35900" y="27220"/>
                </a:lnTo>
                <a:lnTo>
                  <a:pt x="35910" y="27220"/>
                </a:lnTo>
                <a:lnTo>
                  <a:pt x="35910" y="27230"/>
                </a:lnTo>
                <a:lnTo>
                  <a:pt x="35930" y="27230"/>
                </a:lnTo>
                <a:lnTo>
                  <a:pt x="35930" y="27220"/>
                </a:lnTo>
                <a:lnTo>
                  <a:pt x="35940" y="27220"/>
                </a:lnTo>
                <a:lnTo>
                  <a:pt x="35950" y="27220"/>
                </a:lnTo>
                <a:lnTo>
                  <a:pt x="35950" y="27230"/>
                </a:lnTo>
                <a:lnTo>
                  <a:pt x="35950" y="27220"/>
                </a:lnTo>
                <a:lnTo>
                  <a:pt x="35960" y="27220"/>
                </a:lnTo>
                <a:lnTo>
                  <a:pt x="35970" y="27220"/>
                </a:lnTo>
                <a:lnTo>
                  <a:pt x="35980" y="27220"/>
                </a:lnTo>
                <a:lnTo>
                  <a:pt x="36000" y="27220"/>
                </a:lnTo>
                <a:lnTo>
                  <a:pt x="36000" y="27230"/>
                </a:lnTo>
                <a:lnTo>
                  <a:pt x="36010" y="27230"/>
                </a:lnTo>
                <a:lnTo>
                  <a:pt x="36010" y="27240"/>
                </a:lnTo>
                <a:lnTo>
                  <a:pt x="36000" y="27240"/>
                </a:lnTo>
                <a:lnTo>
                  <a:pt x="36000" y="27250"/>
                </a:lnTo>
                <a:lnTo>
                  <a:pt x="35980" y="27250"/>
                </a:lnTo>
                <a:lnTo>
                  <a:pt x="35970" y="27250"/>
                </a:lnTo>
                <a:lnTo>
                  <a:pt x="35950" y="27250"/>
                </a:lnTo>
                <a:lnTo>
                  <a:pt x="35940" y="27250"/>
                </a:lnTo>
                <a:lnTo>
                  <a:pt x="35930" y="27250"/>
                </a:lnTo>
                <a:lnTo>
                  <a:pt x="35930" y="27240"/>
                </a:lnTo>
                <a:lnTo>
                  <a:pt x="35920" y="27240"/>
                </a:lnTo>
                <a:lnTo>
                  <a:pt x="35890" y="27240"/>
                </a:lnTo>
                <a:lnTo>
                  <a:pt x="35890" y="27230"/>
                </a:lnTo>
                <a:lnTo>
                  <a:pt x="35880" y="27230"/>
                </a:lnTo>
                <a:lnTo>
                  <a:pt x="35860" y="27230"/>
                </a:lnTo>
                <a:lnTo>
                  <a:pt x="35830" y="27230"/>
                </a:lnTo>
                <a:lnTo>
                  <a:pt x="35820" y="27230"/>
                </a:lnTo>
                <a:lnTo>
                  <a:pt x="35810" y="27230"/>
                </a:lnTo>
                <a:lnTo>
                  <a:pt x="35810" y="27220"/>
                </a:lnTo>
                <a:lnTo>
                  <a:pt x="35780" y="27220"/>
                </a:lnTo>
                <a:lnTo>
                  <a:pt x="35770" y="27220"/>
                </a:lnTo>
                <a:lnTo>
                  <a:pt x="35770" y="27230"/>
                </a:lnTo>
                <a:lnTo>
                  <a:pt x="35750" y="27230"/>
                </a:lnTo>
                <a:lnTo>
                  <a:pt x="35750" y="27220"/>
                </a:lnTo>
                <a:lnTo>
                  <a:pt x="35750" y="27210"/>
                </a:lnTo>
                <a:lnTo>
                  <a:pt x="35760" y="27210"/>
                </a:lnTo>
                <a:lnTo>
                  <a:pt x="35770" y="27210"/>
                </a:lnTo>
                <a:lnTo>
                  <a:pt x="35770" y="27200"/>
                </a:lnTo>
                <a:lnTo>
                  <a:pt x="35790" y="27200"/>
                </a:lnTo>
                <a:lnTo>
                  <a:pt x="35840" y="27200"/>
                </a:lnTo>
                <a:lnTo>
                  <a:pt x="35840" y="27190"/>
                </a:lnTo>
                <a:lnTo>
                  <a:pt x="35850" y="27190"/>
                </a:lnTo>
                <a:lnTo>
                  <a:pt x="35860" y="27190"/>
                </a:lnTo>
                <a:lnTo>
                  <a:pt x="35860" y="27180"/>
                </a:lnTo>
                <a:lnTo>
                  <a:pt x="35880" y="27180"/>
                </a:lnTo>
                <a:close/>
                <a:moveTo>
                  <a:pt x="36880" y="26930"/>
                </a:moveTo>
                <a:lnTo>
                  <a:pt x="36880" y="26980"/>
                </a:lnTo>
                <a:lnTo>
                  <a:pt x="36890" y="26980"/>
                </a:lnTo>
                <a:lnTo>
                  <a:pt x="36890" y="26990"/>
                </a:lnTo>
                <a:lnTo>
                  <a:pt x="36880" y="26990"/>
                </a:lnTo>
                <a:lnTo>
                  <a:pt x="36880" y="27000"/>
                </a:lnTo>
                <a:lnTo>
                  <a:pt x="36870" y="27000"/>
                </a:lnTo>
                <a:lnTo>
                  <a:pt x="36870" y="27010"/>
                </a:lnTo>
                <a:lnTo>
                  <a:pt x="36860" y="27010"/>
                </a:lnTo>
                <a:lnTo>
                  <a:pt x="36850" y="27010"/>
                </a:lnTo>
                <a:lnTo>
                  <a:pt x="36850" y="27020"/>
                </a:lnTo>
                <a:lnTo>
                  <a:pt x="36850" y="27030"/>
                </a:lnTo>
                <a:lnTo>
                  <a:pt x="36840" y="27030"/>
                </a:lnTo>
                <a:lnTo>
                  <a:pt x="36840" y="27040"/>
                </a:lnTo>
                <a:lnTo>
                  <a:pt x="36830" y="27040"/>
                </a:lnTo>
                <a:lnTo>
                  <a:pt x="36830" y="27050"/>
                </a:lnTo>
                <a:lnTo>
                  <a:pt x="36830" y="27060"/>
                </a:lnTo>
                <a:lnTo>
                  <a:pt x="36830" y="27070"/>
                </a:lnTo>
                <a:lnTo>
                  <a:pt x="36830" y="27090"/>
                </a:lnTo>
                <a:lnTo>
                  <a:pt x="36820" y="27090"/>
                </a:lnTo>
                <a:lnTo>
                  <a:pt x="36820" y="27100"/>
                </a:lnTo>
                <a:lnTo>
                  <a:pt x="36820" y="27110"/>
                </a:lnTo>
                <a:lnTo>
                  <a:pt x="36810" y="27110"/>
                </a:lnTo>
                <a:lnTo>
                  <a:pt x="36810" y="27130"/>
                </a:lnTo>
                <a:lnTo>
                  <a:pt x="36810" y="27160"/>
                </a:lnTo>
                <a:lnTo>
                  <a:pt x="36810" y="27170"/>
                </a:lnTo>
                <a:lnTo>
                  <a:pt x="36810" y="27180"/>
                </a:lnTo>
                <a:lnTo>
                  <a:pt x="36810" y="27190"/>
                </a:lnTo>
                <a:lnTo>
                  <a:pt x="36800" y="27190"/>
                </a:lnTo>
                <a:lnTo>
                  <a:pt x="36800" y="27200"/>
                </a:lnTo>
                <a:lnTo>
                  <a:pt x="36800" y="27230"/>
                </a:lnTo>
                <a:lnTo>
                  <a:pt x="36800" y="27270"/>
                </a:lnTo>
                <a:lnTo>
                  <a:pt x="36800" y="27280"/>
                </a:lnTo>
                <a:lnTo>
                  <a:pt x="36800" y="27290"/>
                </a:lnTo>
                <a:lnTo>
                  <a:pt x="36810" y="27290"/>
                </a:lnTo>
                <a:lnTo>
                  <a:pt x="36810" y="27300"/>
                </a:lnTo>
                <a:lnTo>
                  <a:pt x="36810" y="27310"/>
                </a:lnTo>
                <a:lnTo>
                  <a:pt x="36820" y="27310"/>
                </a:lnTo>
                <a:lnTo>
                  <a:pt x="36820" y="27350"/>
                </a:lnTo>
                <a:lnTo>
                  <a:pt x="36810" y="27350"/>
                </a:lnTo>
                <a:lnTo>
                  <a:pt x="36810" y="27360"/>
                </a:lnTo>
                <a:lnTo>
                  <a:pt x="36820" y="27360"/>
                </a:lnTo>
                <a:lnTo>
                  <a:pt x="36820" y="27370"/>
                </a:lnTo>
                <a:lnTo>
                  <a:pt x="36820" y="27380"/>
                </a:lnTo>
                <a:lnTo>
                  <a:pt x="36820" y="27370"/>
                </a:lnTo>
                <a:lnTo>
                  <a:pt x="36820" y="27380"/>
                </a:lnTo>
                <a:lnTo>
                  <a:pt x="36820" y="27400"/>
                </a:lnTo>
                <a:lnTo>
                  <a:pt x="36820" y="27410"/>
                </a:lnTo>
                <a:lnTo>
                  <a:pt x="36810" y="27410"/>
                </a:lnTo>
                <a:lnTo>
                  <a:pt x="36810" y="27400"/>
                </a:lnTo>
                <a:lnTo>
                  <a:pt x="36800" y="27400"/>
                </a:lnTo>
                <a:lnTo>
                  <a:pt x="36800" y="27410"/>
                </a:lnTo>
                <a:lnTo>
                  <a:pt x="36800" y="27420"/>
                </a:lnTo>
                <a:lnTo>
                  <a:pt x="36800" y="27430"/>
                </a:lnTo>
                <a:lnTo>
                  <a:pt x="36790" y="27430"/>
                </a:lnTo>
                <a:lnTo>
                  <a:pt x="36790" y="27440"/>
                </a:lnTo>
                <a:lnTo>
                  <a:pt x="36780" y="27440"/>
                </a:lnTo>
                <a:lnTo>
                  <a:pt x="36770" y="27440"/>
                </a:lnTo>
                <a:lnTo>
                  <a:pt x="36770" y="27450"/>
                </a:lnTo>
                <a:lnTo>
                  <a:pt x="36770" y="27460"/>
                </a:lnTo>
                <a:lnTo>
                  <a:pt x="36770" y="27470"/>
                </a:lnTo>
                <a:lnTo>
                  <a:pt x="36740" y="27470"/>
                </a:lnTo>
                <a:lnTo>
                  <a:pt x="36740" y="27480"/>
                </a:lnTo>
                <a:lnTo>
                  <a:pt x="36730" y="27480"/>
                </a:lnTo>
                <a:lnTo>
                  <a:pt x="36730" y="27490"/>
                </a:lnTo>
                <a:lnTo>
                  <a:pt x="36720" y="27490"/>
                </a:lnTo>
                <a:lnTo>
                  <a:pt x="36710" y="27490"/>
                </a:lnTo>
                <a:lnTo>
                  <a:pt x="36710" y="27500"/>
                </a:lnTo>
                <a:lnTo>
                  <a:pt x="36700" y="27500"/>
                </a:lnTo>
                <a:lnTo>
                  <a:pt x="36700" y="27510"/>
                </a:lnTo>
                <a:lnTo>
                  <a:pt x="36690" y="27510"/>
                </a:lnTo>
                <a:lnTo>
                  <a:pt x="36690" y="27520"/>
                </a:lnTo>
                <a:lnTo>
                  <a:pt x="36680" y="27520"/>
                </a:lnTo>
                <a:lnTo>
                  <a:pt x="36680" y="27530"/>
                </a:lnTo>
                <a:lnTo>
                  <a:pt x="36680" y="27540"/>
                </a:lnTo>
                <a:lnTo>
                  <a:pt x="36670" y="27540"/>
                </a:lnTo>
                <a:lnTo>
                  <a:pt x="36670" y="27550"/>
                </a:lnTo>
                <a:lnTo>
                  <a:pt x="36670" y="27560"/>
                </a:lnTo>
                <a:lnTo>
                  <a:pt x="36670" y="27570"/>
                </a:lnTo>
                <a:lnTo>
                  <a:pt x="36660" y="27570"/>
                </a:lnTo>
                <a:lnTo>
                  <a:pt x="36660" y="27580"/>
                </a:lnTo>
                <a:lnTo>
                  <a:pt x="36660" y="27590"/>
                </a:lnTo>
                <a:lnTo>
                  <a:pt x="36650" y="27590"/>
                </a:lnTo>
                <a:lnTo>
                  <a:pt x="36650" y="27600"/>
                </a:lnTo>
                <a:lnTo>
                  <a:pt x="36650" y="27610"/>
                </a:lnTo>
                <a:lnTo>
                  <a:pt x="36640" y="27610"/>
                </a:lnTo>
                <a:lnTo>
                  <a:pt x="36640" y="27620"/>
                </a:lnTo>
                <a:lnTo>
                  <a:pt x="36640" y="27640"/>
                </a:lnTo>
                <a:lnTo>
                  <a:pt x="36640" y="27650"/>
                </a:lnTo>
                <a:lnTo>
                  <a:pt x="36630" y="27650"/>
                </a:lnTo>
                <a:lnTo>
                  <a:pt x="36600" y="27650"/>
                </a:lnTo>
                <a:lnTo>
                  <a:pt x="36590" y="27650"/>
                </a:lnTo>
                <a:lnTo>
                  <a:pt x="36590" y="27640"/>
                </a:lnTo>
                <a:lnTo>
                  <a:pt x="36590" y="27650"/>
                </a:lnTo>
                <a:lnTo>
                  <a:pt x="36590" y="27640"/>
                </a:lnTo>
                <a:lnTo>
                  <a:pt x="36580" y="27640"/>
                </a:lnTo>
                <a:lnTo>
                  <a:pt x="36580" y="27630"/>
                </a:lnTo>
                <a:lnTo>
                  <a:pt x="36580" y="27620"/>
                </a:lnTo>
                <a:lnTo>
                  <a:pt x="36580" y="27610"/>
                </a:lnTo>
                <a:lnTo>
                  <a:pt x="36590" y="27610"/>
                </a:lnTo>
                <a:lnTo>
                  <a:pt x="36590" y="27600"/>
                </a:lnTo>
                <a:lnTo>
                  <a:pt x="36590" y="27590"/>
                </a:lnTo>
                <a:lnTo>
                  <a:pt x="36580" y="27590"/>
                </a:lnTo>
                <a:lnTo>
                  <a:pt x="36550" y="27590"/>
                </a:lnTo>
                <a:lnTo>
                  <a:pt x="36550" y="27580"/>
                </a:lnTo>
                <a:lnTo>
                  <a:pt x="36560" y="27580"/>
                </a:lnTo>
                <a:lnTo>
                  <a:pt x="36570" y="27580"/>
                </a:lnTo>
                <a:lnTo>
                  <a:pt x="36570" y="27570"/>
                </a:lnTo>
                <a:lnTo>
                  <a:pt x="36580" y="27570"/>
                </a:lnTo>
                <a:lnTo>
                  <a:pt x="36580" y="27560"/>
                </a:lnTo>
                <a:lnTo>
                  <a:pt x="36590" y="27560"/>
                </a:lnTo>
                <a:lnTo>
                  <a:pt x="36590" y="27550"/>
                </a:lnTo>
                <a:lnTo>
                  <a:pt x="36590" y="27540"/>
                </a:lnTo>
                <a:lnTo>
                  <a:pt x="36590" y="27530"/>
                </a:lnTo>
                <a:lnTo>
                  <a:pt x="36580" y="27530"/>
                </a:lnTo>
                <a:lnTo>
                  <a:pt x="36580" y="27510"/>
                </a:lnTo>
                <a:lnTo>
                  <a:pt x="36590" y="27510"/>
                </a:lnTo>
                <a:lnTo>
                  <a:pt x="36590" y="27500"/>
                </a:lnTo>
                <a:lnTo>
                  <a:pt x="36600" y="27500"/>
                </a:lnTo>
                <a:lnTo>
                  <a:pt x="36600" y="27490"/>
                </a:lnTo>
                <a:lnTo>
                  <a:pt x="36620" y="27490"/>
                </a:lnTo>
                <a:lnTo>
                  <a:pt x="36620" y="27480"/>
                </a:lnTo>
                <a:lnTo>
                  <a:pt x="36640" y="27480"/>
                </a:lnTo>
                <a:lnTo>
                  <a:pt x="36640" y="27470"/>
                </a:lnTo>
                <a:lnTo>
                  <a:pt x="36660" y="27470"/>
                </a:lnTo>
                <a:lnTo>
                  <a:pt x="36670" y="27470"/>
                </a:lnTo>
                <a:lnTo>
                  <a:pt x="36670" y="27460"/>
                </a:lnTo>
                <a:lnTo>
                  <a:pt x="36680" y="27460"/>
                </a:lnTo>
                <a:lnTo>
                  <a:pt x="36690" y="27460"/>
                </a:lnTo>
                <a:lnTo>
                  <a:pt x="36690" y="27470"/>
                </a:lnTo>
                <a:lnTo>
                  <a:pt x="36690" y="27460"/>
                </a:lnTo>
                <a:lnTo>
                  <a:pt x="36700" y="27460"/>
                </a:lnTo>
                <a:lnTo>
                  <a:pt x="36700" y="27450"/>
                </a:lnTo>
                <a:lnTo>
                  <a:pt x="36710" y="27450"/>
                </a:lnTo>
                <a:lnTo>
                  <a:pt x="36720" y="27450"/>
                </a:lnTo>
                <a:lnTo>
                  <a:pt x="36720" y="27440"/>
                </a:lnTo>
                <a:lnTo>
                  <a:pt x="36720" y="27430"/>
                </a:lnTo>
                <a:lnTo>
                  <a:pt x="36730" y="27430"/>
                </a:lnTo>
                <a:lnTo>
                  <a:pt x="36740" y="27430"/>
                </a:lnTo>
                <a:lnTo>
                  <a:pt x="36740" y="27420"/>
                </a:lnTo>
                <a:lnTo>
                  <a:pt x="36740" y="27410"/>
                </a:lnTo>
                <a:lnTo>
                  <a:pt x="36740" y="27400"/>
                </a:lnTo>
                <a:lnTo>
                  <a:pt x="36740" y="27390"/>
                </a:lnTo>
                <a:lnTo>
                  <a:pt x="36750" y="27390"/>
                </a:lnTo>
                <a:lnTo>
                  <a:pt x="36750" y="27380"/>
                </a:lnTo>
                <a:lnTo>
                  <a:pt x="36760" y="27380"/>
                </a:lnTo>
                <a:lnTo>
                  <a:pt x="36760" y="27370"/>
                </a:lnTo>
                <a:lnTo>
                  <a:pt x="36770" y="27370"/>
                </a:lnTo>
                <a:lnTo>
                  <a:pt x="36770" y="27350"/>
                </a:lnTo>
                <a:lnTo>
                  <a:pt x="36770" y="27340"/>
                </a:lnTo>
                <a:lnTo>
                  <a:pt x="36770" y="27320"/>
                </a:lnTo>
                <a:lnTo>
                  <a:pt x="36770" y="27310"/>
                </a:lnTo>
                <a:lnTo>
                  <a:pt x="36760" y="27310"/>
                </a:lnTo>
                <a:lnTo>
                  <a:pt x="36760" y="27300"/>
                </a:lnTo>
                <a:lnTo>
                  <a:pt x="36760" y="27290"/>
                </a:lnTo>
                <a:lnTo>
                  <a:pt x="36760" y="27280"/>
                </a:lnTo>
                <a:lnTo>
                  <a:pt x="36760" y="27270"/>
                </a:lnTo>
                <a:lnTo>
                  <a:pt x="36760" y="27260"/>
                </a:lnTo>
                <a:lnTo>
                  <a:pt x="36770" y="27260"/>
                </a:lnTo>
                <a:lnTo>
                  <a:pt x="36770" y="27250"/>
                </a:lnTo>
                <a:lnTo>
                  <a:pt x="36770" y="27240"/>
                </a:lnTo>
                <a:lnTo>
                  <a:pt x="36770" y="27230"/>
                </a:lnTo>
                <a:lnTo>
                  <a:pt x="36770" y="27220"/>
                </a:lnTo>
                <a:lnTo>
                  <a:pt x="36770" y="27210"/>
                </a:lnTo>
                <a:lnTo>
                  <a:pt x="36780" y="27210"/>
                </a:lnTo>
                <a:lnTo>
                  <a:pt x="36770" y="27200"/>
                </a:lnTo>
                <a:lnTo>
                  <a:pt x="36770" y="27190"/>
                </a:lnTo>
                <a:lnTo>
                  <a:pt x="36770" y="27180"/>
                </a:lnTo>
                <a:lnTo>
                  <a:pt x="36760" y="27180"/>
                </a:lnTo>
                <a:lnTo>
                  <a:pt x="36760" y="27170"/>
                </a:lnTo>
                <a:lnTo>
                  <a:pt x="36760" y="27160"/>
                </a:lnTo>
                <a:lnTo>
                  <a:pt x="36760" y="27150"/>
                </a:lnTo>
                <a:lnTo>
                  <a:pt x="36760" y="27130"/>
                </a:lnTo>
                <a:lnTo>
                  <a:pt x="36770" y="27130"/>
                </a:lnTo>
                <a:lnTo>
                  <a:pt x="36770" y="27120"/>
                </a:lnTo>
                <a:lnTo>
                  <a:pt x="36770" y="27110"/>
                </a:lnTo>
                <a:lnTo>
                  <a:pt x="36760" y="27100"/>
                </a:lnTo>
                <a:lnTo>
                  <a:pt x="36760" y="27090"/>
                </a:lnTo>
                <a:lnTo>
                  <a:pt x="36750" y="27090"/>
                </a:lnTo>
                <a:lnTo>
                  <a:pt x="36740" y="27090"/>
                </a:lnTo>
                <a:lnTo>
                  <a:pt x="36740" y="27080"/>
                </a:lnTo>
                <a:lnTo>
                  <a:pt x="36750" y="27080"/>
                </a:lnTo>
                <a:lnTo>
                  <a:pt x="36750" y="27070"/>
                </a:lnTo>
                <a:lnTo>
                  <a:pt x="36750" y="27050"/>
                </a:lnTo>
                <a:lnTo>
                  <a:pt x="36750" y="27040"/>
                </a:lnTo>
                <a:lnTo>
                  <a:pt x="36750" y="27030"/>
                </a:lnTo>
                <a:lnTo>
                  <a:pt x="36750" y="27020"/>
                </a:lnTo>
                <a:lnTo>
                  <a:pt x="36760" y="27030"/>
                </a:lnTo>
                <a:lnTo>
                  <a:pt x="36760" y="27020"/>
                </a:lnTo>
                <a:lnTo>
                  <a:pt x="36760" y="27010"/>
                </a:lnTo>
                <a:lnTo>
                  <a:pt x="36760" y="27000"/>
                </a:lnTo>
                <a:lnTo>
                  <a:pt x="36770" y="27000"/>
                </a:lnTo>
                <a:lnTo>
                  <a:pt x="36770" y="26990"/>
                </a:lnTo>
                <a:lnTo>
                  <a:pt x="36780" y="26990"/>
                </a:lnTo>
                <a:lnTo>
                  <a:pt x="36780" y="26980"/>
                </a:lnTo>
                <a:lnTo>
                  <a:pt x="36790" y="26980"/>
                </a:lnTo>
                <a:lnTo>
                  <a:pt x="36800" y="26980"/>
                </a:lnTo>
                <a:lnTo>
                  <a:pt x="36820" y="26980"/>
                </a:lnTo>
                <a:lnTo>
                  <a:pt x="36820" y="26970"/>
                </a:lnTo>
                <a:lnTo>
                  <a:pt x="36830" y="26970"/>
                </a:lnTo>
                <a:lnTo>
                  <a:pt x="36850" y="26970"/>
                </a:lnTo>
                <a:lnTo>
                  <a:pt x="36850" y="26960"/>
                </a:lnTo>
                <a:lnTo>
                  <a:pt x="36850" y="26950"/>
                </a:lnTo>
                <a:lnTo>
                  <a:pt x="36860" y="26950"/>
                </a:lnTo>
                <a:lnTo>
                  <a:pt x="36870" y="26950"/>
                </a:lnTo>
                <a:lnTo>
                  <a:pt x="36870" y="26940"/>
                </a:lnTo>
                <a:lnTo>
                  <a:pt x="36870" y="26930"/>
                </a:lnTo>
                <a:lnTo>
                  <a:pt x="36880" y="26930"/>
                </a:lnTo>
                <a:close/>
                <a:moveTo>
                  <a:pt x="36920" y="26530"/>
                </a:moveTo>
                <a:lnTo>
                  <a:pt x="36920" y="26540"/>
                </a:lnTo>
                <a:lnTo>
                  <a:pt x="36920" y="26550"/>
                </a:lnTo>
                <a:lnTo>
                  <a:pt x="36910" y="26560"/>
                </a:lnTo>
                <a:lnTo>
                  <a:pt x="36910" y="26570"/>
                </a:lnTo>
                <a:lnTo>
                  <a:pt x="36910" y="26590"/>
                </a:lnTo>
                <a:lnTo>
                  <a:pt x="36910" y="26600"/>
                </a:lnTo>
                <a:lnTo>
                  <a:pt x="36910" y="26610"/>
                </a:lnTo>
                <a:lnTo>
                  <a:pt x="36910" y="26630"/>
                </a:lnTo>
                <a:lnTo>
                  <a:pt x="36910" y="26670"/>
                </a:lnTo>
                <a:lnTo>
                  <a:pt x="36910" y="26680"/>
                </a:lnTo>
                <a:lnTo>
                  <a:pt x="36910" y="26700"/>
                </a:lnTo>
                <a:lnTo>
                  <a:pt x="36910" y="26710"/>
                </a:lnTo>
                <a:lnTo>
                  <a:pt x="36910" y="26720"/>
                </a:lnTo>
                <a:lnTo>
                  <a:pt x="36910" y="26730"/>
                </a:lnTo>
                <a:lnTo>
                  <a:pt x="36900" y="26730"/>
                </a:lnTo>
                <a:lnTo>
                  <a:pt x="36900" y="26740"/>
                </a:lnTo>
                <a:lnTo>
                  <a:pt x="36900" y="26750"/>
                </a:lnTo>
                <a:lnTo>
                  <a:pt x="36900" y="26760"/>
                </a:lnTo>
                <a:lnTo>
                  <a:pt x="36900" y="26770"/>
                </a:lnTo>
                <a:lnTo>
                  <a:pt x="36900" y="26780"/>
                </a:lnTo>
                <a:lnTo>
                  <a:pt x="36890" y="26780"/>
                </a:lnTo>
                <a:lnTo>
                  <a:pt x="36890" y="26790"/>
                </a:lnTo>
                <a:lnTo>
                  <a:pt x="36890" y="26810"/>
                </a:lnTo>
                <a:lnTo>
                  <a:pt x="36890" y="26820"/>
                </a:lnTo>
                <a:lnTo>
                  <a:pt x="36890" y="26830"/>
                </a:lnTo>
                <a:lnTo>
                  <a:pt x="36890" y="26840"/>
                </a:lnTo>
                <a:lnTo>
                  <a:pt x="36890" y="26860"/>
                </a:lnTo>
                <a:lnTo>
                  <a:pt x="36880" y="26860"/>
                </a:lnTo>
                <a:lnTo>
                  <a:pt x="36880" y="26850"/>
                </a:lnTo>
                <a:lnTo>
                  <a:pt x="36870" y="26850"/>
                </a:lnTo>
                <a:lnTo>
                  <a:pt x="36870" y="26840"/>
                </a:lnTo>
                <a:lnTo>
                  <a:pt x="36870" y="26810"/>
                </a:lnTo>
                <a:lnTo>
                  <a:pt x="36870" y="26800"/>
                </a:lnTo>
                <a:lnTo>
                  <a:pt x="36870" y="26790"/>
                </a:lnTo>
                <a:lnTo>
                  <a:pt x="36870" y="26780"/>
                </a:lnTo>
                <a:lnTo>
                  <a:pt x="36870" y="26770"/>
                </a:lnTo>
                <a:lnTo>
                  <a:pt x="36860" y="26770"/>
                </a:lnTo>
                <a:lnTo>
                  <a:pt x="36860" y="26750"/>
                </a:lnTo>
                <a:lnTo>
                  <a:pt x="36860" y="26760"/>
                </a:lnTo>
                <a:lnTo>
                  <a:pt x="36860" y="26750"/>
                </a:lnTo>
                <a:lnTo>
                  <a:pt x="36850" y="26750"/>
                </a:lnTo>
                <a:lnTo>
                  <a:pt x="36850" y="26740"/>
                </a:lnTo>
                <a:lnTo>
                  <a:pt x="36850" y="26730"/>
                </a:lnTo>
                <a:lnTo>
                  <a:pt x="36840" y="26730"/>
                </a:lnTo>
                <a:lnTo>
                  <a:pt x="36830" y="26730"/>
                </a:lnTo>
                <a:lnTo>
                  <a:pt x="36830" y="26720"/>
                </a:lnTo>
                <a:lnTo>
                  <a:pt x="36820" y="26720"/>
                </a:lnTo>
                <a:lnTo>
                  <a:pt x="36820" y="26710"/>
                </a:lnTo>
                <a:lnTo>
                  <a:pt x="36830" y="26710"/>
                </a:lnTo>
                <a:lnTo>
                  <a:pt x="36830" y="26700"/>
                </a:lnTo>
                <a:lnTo>
                  <a:pt x="36830" y="26690"/>
                </a:lnTo>
                <a:lnTo>
                  <a:pt x="36840" y="26690"/>
                </a:lnTo>
                <a:lnTo>
                  <a:pt x="36850" y="26690"/>
                </a:lnTo>
                <a:lnTo>
                  <a:pt x="36850" y="26680"/>
                </a:lnTo>
                <a:lnTo>
                  <a:pt x="36870" y="26680"/>
                </a:lnTo>
                <a:lnTo>
                  <a:pt x="36870" y="26720"/>
                </a:lnTo>
                <a:lnTo>
                  <a:pt x="36870" y="26730"/>
                </a:lnTo>
                <a:lnTo>
                  <a:pt x="36880" y="26730"/>
                </a:lnTo>
                <a:lnTo>
                  <a:pt x="36890" y="26730"/>
                </a:lnTo>
                <a:lnTo>
                  <a:pt x="36890" y="26720"/>
                </a:lnTo>
                <a:lnTo>
                  <a:pt x="36890" y="26710"/>
                </a:lnTo>
                <a:lnTo>
                  <a:pt x="36890" y="26700"/>
                </a:lnTo>
                <a:lnTo>
                  <a:pt x="36880" y="26700"/>
                </a:lnTo>
                <a:lnTo>
                  <a:pt x="36880" y="26690"/>
                </a:lnTo>
                <a:lnTo>
                  <a:pt x="36880" y="26650"/>
                </a:lnTo>
                <a:lnTo>
                  <a:pt x="36880" y="26640"/>
                </a:lnTo>
                <a:lnTo>
                  <a:pt x="36890" y="26640"/>
                </a:lnTo>
                <a:lnTo>
                  <a:pt x="36890" y="26630"/>
                </a:lnTo>
                <a:lnTo>
                  <a:pt x="36880" y="26630"/>
                </a:lnTo>
                <a:lnTo>
                  <a:pt x="36880" y="26610"/>
                </a:lnTo>
                <a:lnTo>
                  <a:pt x="36890" y="26610"/>
                </a:lnTo>
                <a:lnTo>
                  <a:pt x="36890" y="26590"/>
                </a:lnTo>
                <a:lnTo>
                  <a:pt x="36880" y="26590"/>
                </a:lnTo>
                <a:lnTo>
                  <a:pt x="36880" y="26580"/>
                </a:lnTo>
                <a:lnTo>
                  <a:pt x="36880" y="26570"/>
                </a:lnTo>
                <a:lnTo>
                  <a:pt x="36880" y="26580"/>
                </a:lnTo>
                <a:lnTo>
                  <a:pt x="36880" y="26570"/>
                </a:lnTo>
                <a:lnTo>
                  <a:pt x="36890" y="26570"/>
                </a:lnTo>
                <a:lnTo>
                  <a:pt x="36890" y="26560"/>
                </a:lnTo>
                <a:lnTo>
                  <a:pt x="36890" y="26550"/>
                </a:lnTo>
                <a:lnTo>
                  <a:pt x="36900" y="26550"/>
                </a:lnTo>
                <a:lnTo>
                  <a:pt x="36900" y="26540"/>
                </a:lnTo>
                <a:lnTo>
                  <a:pt x="36910" y="26540"/>
                </a:lnTo>
                <a:lnTo>
                  <a:pt x="36910" y="26530"/>
                </a:lnTo>
                <a:lnTo>
                  <a:pt x="36920" y="26530"/>
                </a:lnTo>
                <a:close/>
                <a:moveTo>
                  <a:pt x="36780" y="26210"/>
                </a:moveTo>
                <a:lnTo>
                  <a:pt x="36780" y="26220"/>
                </a:lnTo>
                <a:lnTo>
                  <a:pt x="36780" y="26230"/>
                </a:lnTo>
                <a:lnTo>
                  <a:pt x="36780" y="26240"/>
                </a:lnTo>
                <a:lnTo>
                  <a:pt x="36780" y="26250"/>
                </a:lnTo>
                <a:lnTo>
                  <a:pt x="36790" y="26250"/>
                </a:lnTo>
                <a:lnTo>
                  <a:pt x="36790" y="26260"/>
                </a:lnTo>
                <a:lnTo>
                  <a:pt x="36790" y="26270"/>
                </a:lnTo>
                <a:lnTo>
                  <a:pt x="36790" y="26280"/>
                </a:lnTo>
                <a:lnTo>
                  <a:pt x="36800" y="26280"/>
                </a:lnTo>
                <a:lnTo>
                  <a:pt x="36800" y="26290"/>
                </a:lnTo>
                <a:lnTo>
                  <a:pt x="36800" y="26330"/>
                </a:lnTo>
                <a:lnTo>
                  <a:pt x="36810" y="26330"/>
                </a:lnTo>
                <a:lnTo>
                  <a:pt x="36820" y="26330"/>
                </a:lnTo>
                <a:lnTo>
                  <a:pt x="36820" y="26340"/>
                </a:lnTo>
                <a:lnTo>
                  <a:pt x="36820" y="26350"/>
                </a:lnTo>
                <a:lnTo>
                  <a:pt x="36830" y="26350"/>
                </a:lnTo>
                <a:lnTo>
                  <a:pt x="36830" y="26360"/>
                </a:lnTo>
                <a:lnTo>
                  <a:pt x="36820" y="26360"/>
                </a:lnTo>
                <a:lnTo>
                  <a:pt x="36820" y="26370"/>
                </a:lnTo>
                <a:lnTo>
                  <a:pt x="36820" y="26380"/>
                </a:lnTo>
                <a:lnTo>
                  <a:pt x="36830" y="26380"/>
                </a:lnTo>
                <a:lnTo>
                  <a:pt x="36830" y="26390"/>
                </a:lnTo>
                <a:lnTo>
                  <a:pt x="36830" y="26400"/>
                </a:lnTo>
                <a:lnTo>
                  <a:pt x="36820" y="26410"/>
                </a:lnTo>
                <a:lnTo>
                  <a:pt x="36810" y="26410"/>
                </a:lnTo>
                <a:lnTo>
                  <a:pt x="36810" y="26400"/>
                </a:lnTo>
                <a:lnTo>
                  <a:pt x="36810" y="26390"/>
                </a:lnTo>
                <a:lnTo>
                  <a:pt x="36800" y="26390"/>
                </a:lnTo>
                <a:lnTo>
                  <a:pt x="36800" y="26370"/>
                </a:lnTo>
                <a:lnTo>
                  <a:pt x="36800" y="26360"/>
                </a:lnTo>
                <a:lnTo>
                  <a:pt x="36780" y="26360"/>
                </a:lnTo>
                <a:lnTo>
                  <a:pt x="36780" y="26350"/>
                </a:lnTo>
                <a:lnTo>
                  <a:pt x="36770" y="26350"/>
                </a:lnTo>
                <a:lnTo>
                  <a:pt x="36770" y="26340"/>
                </a:lnTo>
                <a:lnTo>
                  <a:pt x="36760" y="26340"/>
                </a:lnTo>
                <a:lnTo>
                  <a:pt x="36760" y="26330"/>
                </a:lnTo>
                <a:lnTo>
                  <a:pt x="36750" y="26330"/>
                </a:lnTo>
                <a:lnTo>
                  <a:pt x="36750" y="26320"/>
                </a:lnTo>
                <a:lnTo>
                  <a:pt x="36740" y="26320"/>
                </a:lnTo>
                <a:lnTo>
                  <a:pt x="36750" y="26320"/>
                </a:lnTo>
                <a:lnTo>
                  <a:pt x="36750" y="26310"/>
                </a:lnTo>
                <a:lnTo>
                  <a:pt x="36750" y="26300"/>
                </a:lnTo>
                <a:lnTo>
                  <a:pt x="36760" y="26300"/>
                </a:lnTo>
                <a:lnTo>
                  <a:pt x="36760" y="26290"/>
                </a:lnTo>
                <a:lnTo>
                  <a:pt x="36770" y="26290"/>
                </a:lnTo>
                <a:lnTo>
                  <a:pt x="36770" y="26280"/>
                </a:lnTo>
                <a:lnTo>
                  <a:pt x="36770" y="26260"/>
                </a:lnTo>
                <a:lnTo>
                  <a:pt x="36770" y="26250"/>
                </a:lnTo>
                <a:lnTo>
                  <a:pt x="36770" y="26240"/>
                </a:lnTo>
                <a:lnTo>
                  <a:pt x="36760" y="26240"/>
                </a:lnTo>
                <a:lnTo>
                  <a:pt x="36760" y="26230"/>
                </a:lnTo>
                <a:lnTo>
                  <a:pt x="36770" y="26230"/>
                </a:lnTo>
                <a:lnTo>
                  <a:pt x="36770" y="26220"/>
                </a:lnTo>
                <a:lnTo>
                  <a:pt x="36770" y="26210"/>
                </a:lnTo>
                <a:lnTo>
                  <a:pt x="36780" y="26210"/>
                </a:lnTo>
                <a:close/>
                <a:moveTo>
                  <a:pt x="36700" y="26140"/>
                </a:moveTo>
                <a:lnTo>
                  <a:pt x="36700" y="26160"/>
                </a:lnTo>
                <a:lnTo>
                  <a:pt x="36710" y="26160"/>
                </a:lnTo>
                <a:lnTo>
                  <a:pt x="36710" y="26170"/>
                </a:lnTo>
                <a:lnTo>
                  <a:pt x="36720" y="26170"/>
                </a:lnTo>
                <a:lnTo>
                  <a:pt x="36720" y="26190"/>
                </a:lnTo>
                <a:lnTo>
                  <a:pt x="36720" y="26200"/>
                </a:lnTo>
                <a:lnTo>
                  <a:pt x="36730" y="26200"/>
                </a:lnTo>
                <a:lnTo>
                  <a:pt x="36730" y="26210"/>
                </a:lnTo>
                <a:lnTo>
                  <a:pt x="36740" y="26210"/>
                </a:lnTo>
                <a:lnTo>
                  <a:pt x="36740" y="26220"/>
                </a:lnTo>
                <a:lnTo>
                  <a:pt x="36740" y="26240"/>
                </a:lnTo>
                <a:lnTo>
                  <a:pt x="36740" y="26250"/>
                </a:lnTo>
                <a:lnTo>
                  <a:pt x="36730" y="26250"/>
                </a:lnTo>
                <a:lnTo>
                  <a:pt x="36730" y="26270"/>
                </a:lnTo>
                <a:lnTo>
                  <a:pt x="36740" y="26270"/>
                </a:lnTo>
                <a:lnTo>
                  <a:pt x="36740" y="26290"/>
                </a:lnTo>
                <a:lnTo>
                  <a:pt x="36730" y="26290"/>
                </a:lnTo>
                <a:lnTo>
                  <a:pt x="36720" y="26290"/>
                </a:lnTo>
                <a:lnTo>
                  <a:pt x="36710" y="26290"/>
                </a:lnTo>
                <a:lnTo>
                  <a:pt x="36710" y="26280"/>
                </a:lnTo>
                <a:lnTo>
                  <a:pt x="36700" y="26280"/>
                </a:lnTo>
                <a:lnTo>
                  <a:pt x="36700" y="26270"/>
                </a:lnTo>
                <a:lnTo>
                  <a:pt x="36690" y="26270"/>
                </a:lnTo>
                <a:lnTo>
                  <a:pt x="36690" y="26260"/>
                </a:lnTo>
                <a:lnTo>
                  <a:pt x="36690" y="26250"/>
                </a:lnTo>
                <a:lnTo>
                  <a:pt x="36680" y="26250"/>
                </a:lnTo>
                <a:lnTo>
                  <a:pt x="36680" y="26240"/>
                </a:lnTo>
                <a:lnTo>
                  <a:pt x="36680" y="26230"/>
                </a:lnTo>
                <a:lnTo>
                  <a:pt x="36670" y="26230"/>
                </a:lnTo>
                <a:lnTo>
                  <a:pt x="36670" y="26220"/>
                </a:lnTo>
                <a:lnTo>
                  <a:pt x="36670" y="26200"/>
                </a:lnTo>
                <a:lnTo>
                  <a:pt x="36670" y="26190"/>
                </a:lnTo>
                <a:lnTo>
                  <a:pt x="36680" y="26190"/>
                </a:lnTo>
                <a:lnTo>
                  <a:pt x="36680" y="26180"/>
                </a:lnTo>
                <a:lnTo>
                  <a:pt x="36680" y="26170"/>
                </a:lnTo>
                <a:lnTo>
                  <a:pt x="36680" y="26160"/>
                </a:lnTo>
                <a:lnTo>
                  <a:pt x="36680" y="26150"/>
                </a:lnTo>
                <a:lnTo>
                  <a:pt x="36690" y="26150"/>
                </a:lnTo>
                <a:lnTo>
                  <a:pt x="36690" y="26140"/>
                </a:lnTo>
                <a:lnTo>
                  <a:pt x="36700" y="26140"/>
                </a:lnTo>
                <a:close/>
                <a:moveTo>
                  <a:pt x="36740" y="26030"/>
                </a:moveTo>
                <a:lnTo>
                  <a:pt x="36740" y="26040"/>
                </a:lnTo>
                <a:lnTo>
                  <a:pt x="36750" y="26040"/>
                </a:lnTo>
                <a:lnTo>
                  <a:pt x="36750" y="26050"/>
                </a:lnTo>
                <a:lnTo>
                  <a:pt x="36750" y="26040"/>
                </a:lnTo>
                <a:lnTo>
                  <a:pt x="36750" y="26050"/>
                </a:lnTo>
                <a:lnTo>
                  <a:pt x="36750" y="26060"/>
                </a:lnTo>
                <a:lnTo>
                  <a:pt x="36760" y="26060"/>
                </a:lnTo>
                <a:lnTo>
                  <a:pt x="36760" y="26050"/>
                </a:lnTo>
                <a:lnTo>
                  <a:pt x="36770" y="26050"/>
                </a:lnTo>
                <a:lnTo>
                  <a:pt x="36790" y="26050"/>
                </a:lnTo>
                <a:lnTo>
                  <a:pt x="36780" y="26060"/>
                </a:lnTo>
                <a:lnTo>
                  <a:pt x="36780" y="26070"/>
                </a:lnTo>
                <a:lnTo>
                  <a:pt x="36780" y="26080"/>
                </a:lnTo>
                <a:lnTo>
                  <a:pt x="36790" y="26080"/>
                </a:lnTo>
                <a:lnTo>
                  <a:pt x="36790" y="26090"/>
                </a:lnTo>
                <a:lnTo>
                  <a:pt x="36800" y="26090"/>
                </a:lnTo>
                <a:lnTo>
                  <a:pt x="36800" y="26100"/>
                </a:lnTo>
                <a:lnTo>
                  <a:pt x="36810" y="26100"/>
                </a:lnTo>
                <a:lnTo>
                  <a:pt x="36810" y="26110"/>
                </a:lnTo>
                <a:lnTo>
                  <a:pt x="36810" y="26120"/>
                </a:lnTo>
                <a:lnTo>
                  <a:pt x="36820" y="26120"/>
                </a:lnTo>
                <a:lnTo>
                  <a:pt x="36820" y="26130"/>
                </a:lnTo>
                <a:lnTo>
                  <a:pt x="36820" y="26140"/>
                </a:lnTo>
                <a:lnTo>
                  <a:pt x="36820" y="26150"/>
                </a:lnTo>
                <a:lnTo>
                  <a:pt x="36820" y="26160"/>
                </a:lnTo>
                <a:lnTo>
                  <a:pt x="36830" y="26160"/>
                </a:lnTo>
                <a:lnTo>
                  <a:pt x="36830" y="26170"/>
                </a:lnTo>
                <a:lnTo>
                  <a:pt x="36840" y="26170"/>
                </a:lnTo>
                <a:lnTo>
                  <a:pt x="36840" y="26180"/>
                </a:lnTo>
                <a:lnTo>
                  <a:pt x="36840" y="26190"/>
                </a:lnTo>
                <a:lnTo>
                  <a:pt x="36840" y="26210"/>
                </a:lnTo>
                <a:lnTo>
                  <a:pt x="36850" y="26210"/>
                </a:lnTo>
                <a:lnTo>
                  <a:pt x="36850" y="26220"/>
                </a:lnTo>
                <a:lnTo>
                  <a:pt x="36840" y="26220"/>
                </a:lnTo>
                <a:lnTo>
                  <a:pt x="36840" y="26240"/>
                </a:lnTo>
                <a:lnTo>
                  <a:pt x="36850" y="26240"/>
                </a:lnTo>
                <a:lnTo>
                  <a:pt x="36850" y="26250"/>
                </a:lnTo>
                <a:lnTo>
                  <a:pt x="36860" y="26250"/>
                </a:lnTo>
                <a:lnTo>
                  <a:pt x="36860" y="26260"/>
                </a:lnTo>
                <a:lnTo>
                  <a:pt x="36860" y="26270"/>
                </a:lnTo>
                <a:lnTo>
                  <a:pt x="36860" y="26280"/>
                </a:lnTo>
                <a:lnTo>
                  <a:pt x="36860" y="26300"/>
                </a:lnTo>
                <a:lnTo>
                  <a:pt x="36870" y="26300"/>
                </a:lnTo>
                <a:lnTo>
                  <a:pt x="36870" y="26310"/>
                </a:lnTo>
                <a:lnTo>
                  <a:pt x="36870" y="26320"/>
                </a:lnTo>
                <a:lnTo>
                  <a:pt x="36870" y="26330"/>
                </a:lnTo>
                <a:lnTo>
                  <a:pt x="36880" y="26330"/>
                </a:lnTo>
                <a:lnTo>
                  <a:pt x="36880" y="26340"/>
                </a:lnTo>
                <a:lnTo>
                  <a:pt x="36880" y="26350"/>
                </a:lnTo>
                <a:lnTo>
                  <a:pt x="36880" y="26360"/>
                </a:lnTo>
                <a:lnTo>
                  <a:pt x="36890" y="26360"/>
                </a:lnTo>
                <a:lnTo>
                  <a:pt x="36890" y="26370"/>
                </a:lnTo>
                <a:lnTo>
                  <a:pt x="36900" y="26370"/>
                </a:lnTo>
                <a:lnTo>
                  <a:pt x="36900" y="26380"/>
                </a:lnTo>
                <a:lnTo>
                  <a:pt x="36910" y="26380"/>
                </a:lnTo>
                <a:lnTo>
                  <a:pt x="36900" y="26380"/>
                </a:lnTo>
                <a:lnTo>
                  <a:pt x="36900" y="26390"/>
                </a:lnTo>
                <a:lnTo>
                  <a:pt x="36900" y="26400"/>
                </a:lnTo>
                <a:lnTo>
                  <a:pt x="36890" y="26400"/>
                </a:lnTo>
                <a:lnTo>
                  <a:pt x="36870" y="26400"/>
                </a:lnTo>
                <a:lnTo>
                  <a:pt x="36860" y="26400"/>
                </a:lnTo>
                <a:lnTo>
                  <a:pt x="36860" y="26410"/>
                </a:lnTo>
                <a:lnTo>
                  <a:pt x="36850" y="26410"/>
                </a:lnTo>
                <a:lnTo>
                  <a:pt x="36850" y="26400"/>
                </a:lnTo>
                <a:lnTo>
                  <a:pt x="36840" y="26400"/>
                </a:lnTo>
                <a:lnTo>
                  <a:pt x="36840" y="26390"/>
                </a:lnTo>
                <a:lnTo>
                  <a:pt x="36830" y="26390"/>
                </a:lnTo>
                <a:lnTo>
                  <a:pt x="36830" y="26370"/>
                </a:lnTo>
                <a:lnTo>
                  <a:pt x="36830" y="26360"/>
                </a:lnTo>
                <a:lnTo>
                  <a:pt x="36840" y="26360"/>
                </a:lnTo>
                <a:lnTo>
                  <a:pt x="36830" y="26360"/>
                </a:lnTo>
                <a:lnTo>
                  <a:pt x="36830" y="26340"/>
                </a:lnTo>
                <a:lnTo>
                  <a:pt x="36830" y="26330"/>
                </a:lnTo>
                <a:lnTo>
                  <a:pt x="36820" y="26330"/>
                </a:lnTo>
                <a:lnTo>
                  <a:pt x="36810" y="26330"/>
                </a:lnTo>
                <a:lnTo>
                  <a:pt x="36810" y="26320"/>
                </a:lnTo>
                <a:lnTo>
                  <a:pt x="36810" y="26300"/>
                </a:lnTo>
                <a:lnTo>
                  <a:pt x="36810" y="26290"/>
                </a:lnTo>
                <a:lnTo>
                  <a:pt x="36800" y="26290"/>
                </a:lnTo>
                <a:lnTo>
                  <a:pt x="36800" y="26280"/>
                </a:lnTo>
                <a:lnTo>
                  <a:pt x="36800" y="26260"/>
                </a:lnTo>
                <a:lnTo>
                  <a:pt x="36800" y="26250"/>
                </a:lnTo>
                <a:lnTo>
                  <a:pt x="36790" y="26250"/>
                </a:lnTo>
                <a:lnTo>
                  <a:pt x="36790" y="26240"/>
                </a:lnTo>
                <a:lnTo>
                  <a:pt x="36790" y="26230"/>
                </a:lnTo>
                <a:lnTo>
                  <a:pt x="36780" y="26230"/>
                </a:lnTo>
                <a:lnTo>
                  <a:pt x="36780" y="26220"/>
                </a:lnTo>
                <a:lnTo>
                  <a:pt x="36780" y="26210"/>
                </a:lnTo>
                <a:lnTo>
                  <a:pt x="36770" y="26210"/>
                </a:lnTo>
                <a:lnTo>
                  <a:pt x="36780" y="26200"/>
                </a:lnTo>
                <a:lnTo>
                  <a:pt x="36770" y="26200"/>
                </a:lnTo>
                <a:lnTo>
                  <a:pt x="36770" y="26190"/>
                </a:lnTo>
                <a:lnTo>
                  <a:pt x="36770" y="26180"/>
                </a:lnTo>
                <a:lnTo>
                  <a:pt x="36770" y="26170"/>
                </a:lnTo>
                <a:lnTo>
                  <a:pt x="36780" y="26170"/>
                </a:lnTo>
                <a:lnTo>
                  <a:pt x="36780" y="26160"/>
                </a:lnTo>
                <a:lnTo>
                  <a:pt x="36780" y="26150"/>
                </a:lnTo>
                <a:lnTo>
                  <a:pt x="36770" y="26150"/>
                </a:lnTo>
                <a:lnTo>
                  <a:pt x="36770" y="26140"/>
                </a:lnTo>
                <a:lnTo>
                  <a:pt x="36760" y="26140"/>
                </a:lnTo>
                <a:lnTo>
                  <a:pt x="36750" y="26140"/>
                </a:lnTo>
                <a:lnTo>
                  <a:pt x="36750" y="26130"/>
                </a:lnTo>
                <a:lnTo>
                  <a:pt x="36750" y="26120"/>
                </a:lnTo>
                <a:lnTo>
                  <a:pt x="36740" y="26120"/>
                </a:lnTo>
                <a:lnTo>
                  <a:pt x="36740" y="26110"/>
                </a:lnTo>
                <a:lnTo>
                  <a:pt x="36740" y="26080"/>
                </a:lnTo>
                <a:lnTo>
                  <a:pt x="36740" y="26070"/>
                </a:lnTo>
                <a:lnTo>
                  <a:pt x="36730" y="26070"/>
                </a:lnTo>
                <a:lnTo>
                  <a:pt x="36730" y="26060"/>
                </a:lnTo>
                <a:lnTo>
                  <a:pt x="36720" y="26060"/>
                </a:lnTo>
                <a:lnTo>
                  <a:pt x="36720" y="26050"/>
                </a:lnTo>
                <a:lnTo>
                  <a:pt x="36720" y="26040"/>
                </a:lnTo>
                <a:lnTo>
                  <a:pt x="36730" y="26040"/>
                </a:lnTo>
                <a:lnTo>
                  <a:pt x="36730" y="26030"/>
                </a:lnTo>
                <a:lnTo>
                  <a:pt x="36740" y="26030"/>
                </a:lnTo>
                <a:close/>
                <a:moveTo>
                  <a:pt x="36720" y="25850"/>
                </a:moveTo>
                <a:lnTo>
                  <a:pt x="36720" y="25860"/>
                </a:lnTo>
                <a:lnTo>
                  <a:pt x="36730" y="25860"/>
                </a:lnTo>
                <a:lnTo>
                  <a:pt x="36730" y="25880"/>
                </a:lnTo>
                <a:lnTo>
                  <a:pt x="36740" y="25880"/>
                </a:lnTo>
                <a:lnTo>
                  <a:pt x="36740" y="25890"/>
                </a:lnTo>
                <a:lnTo>
                  <a:pt x="36740" y="25900"/>
                </a:lnTo>
                <a:lnTo>
                  <a:pt x="36750" y="25910"/>
                </a:lnTo>
                <a:lnTo>
                  <a:pt x="36750" y="25920"/>
                </a:lnTo>
                <a:lnTo>
                  <a:pt x="36750" y="25930"/>
                </a:lnTo>
                <a:lnTo>
                  <a:pt x="36750" y="25940"/>
                </a:lnTo>
                <a:lnTo>
                  <a:pt x="36760" y="25940"/>
                </a:lnTo>
                <a:lnTo>
                  <a:pt x="36760" y="25950"/>
                </a:lnTo>
                <a:lnTo>
                  <a:pt x="36760" y="25970"/>
                </a:lnTo>
                <a:lnTo>
                  <a:pt x="36760" y="25980"/>
                </a:lnTo>
                <a:lnTo>
                  <a:pt x="36760" y="25990"/>
                </a:lnTo>
                <a:lnTo>
                  <a:pt x="36770" y="25990"/>
                </a:lnTo>
                <a:lnTo>
                  <a:pt x="36770" y="26000"/>
                </a:lnTo>
                <a:lnTo>
                  <a:pt x="36780" y="26000"/>
                </a:lnTo>
                <a:lnTo>
                  <a:pt x="36770" y="26010"/>
                </a:lnTo>
                <a:lnTo>
                  <a:pt x="36780" y="26010"/>
                </a:lnTo>
                <a:lnTo>
                  <a:pt x="36780" y="26020"/>
                </a:lnTo>
                <a:lnTo>
                  <a:pt x="36780" y="26030"/>
                </a:lnTo>
                <a:lnTo>
                  <a:pt x="36770" y="26030"/>
                </a:lnTo>
                <a:lnTo>
                  <a:pt x="36760" y="26030"/>
                </a:lnTo>
                <a:lnTo>
                  <a:pt x="36760" y="26020"/>
                </a:lnTo>
                <a:lnTo>
                  <a:pt x="36750" y="26020"/>
                </a:lnTo>
                <a:lnTo>
                  <a:pt x="36750" y="26010"/>
                </a:lnTo>
                <a:lnTo>
                  <a:pt x="36740" y="26010"/>
                </a:lnTo>
                <a:lnTo>
                  <a:pt x="36740" y="26020"/>
                </a:lnTo>
                <a:lnTo>
                  <a:pt x="36720" y="26020"/>
                </a:lnTo>
                <a:lnTo>
                  <a:pt x="36720" y="26010"/>
                </a:lnTo>
                <a:lnTo>
                  <a:pt x="36710" y="26010"/>
                </a:lnTo>
                <a:lnTo>
                  <a:pt x="36710" y="26000"/>
                </a:lnTo>
                <a:lnTo>
                  <a:pt x="36710" y="25990"/>
                </a:lnTo>
                <a:lnTo>
                  <a:pt x="36700" y="25990"/>
                </a:lnTo>
                <a:lnTo>
                  <a:pt x="36700" y="25980"/>
                </a:lnTo>
                <a:lnTo>
                  <a:pt x="36690" y="25980"/>
                </a:lnTo>
                <a:lnTo>
                  <a:pt x="36690" y="25970"/>
                </a:lnTo>
                <a:lnTo>
                  <a:pt x="36690" y="25950"/>
                </a:lnTo>
                <a:lnTo>
                  <a:pt x="36690" y="25920"/>
                </a:lnTo>
                <a:lnTo>
                  <a:pt x="36680" y="25920"/>
                </a:lnTo>
                <a:lnTo>
                  <a:pt x="36680" y="25910"/>
                </a:lnTo>
                <a:lnTo>
                  <a:pt x="36680" y="25880"/>
                </a:lnTo>
                <a:lnTo>
                  <a:pt x="36670" y="25880"/>
                </a:lnTo>
                <a:lnTo>
                  <a:pt x="36680" y="25870"/>
                </a:lnTo>
                <a:lnTo>
                  <a:pt x="36680" y="25860"/>
                </a:lnTo>
                <a:lnTo>
                  <a:pt x="36690" y="25860"/>
                </a:lnTo>
                <a:lnTo>
                  <a:pt x="36700" y="25860"/>
                </a:lnTo>
                <a:lnTo>
                  <a:pt x="36700" y="25850"/>
                </a:lnTo>
                <a:lnTo>
                  <a:pt x="36720" y="25850"/>
                </a:lnTo>
                <a:close/>
                <a:moveTo>
                  <a:pt x="36620" y="25840"/>
                </a:moveTo>
                <a:lnTo>
                  <a:pt x="36630" y="25840"/>
                </a:lnTo>
                <a:lnTo>
                  <a:pt x="36630" y="25850"/>
                </a:lnTo>
                <a:lnTo>
                  <a:pt x="36630" y="25870"/>
                </a:lnTo>
                <a:lnTo>
                  <a:pt x="36630" y="25890"/>
                </a:lnTo>
                <a:lnTo>
                  <a:pt x="36610" y="25890"/>
                </a:lnTo>
                <a:lnTo>
                  <a:pt x="36610" y="25880"/>
                </a:lnTo>
                <a:lnTo>
                  <a:pt x="36610" y="25870"/>
                </a:lnTo>
                <a:lnTo>
                  <a:pt x="36610" y="25860"/>
                </a:lnTo>
                <a:lnTo>
                  <a:pt x="36610" y="25840"/>
                </a:lnTo>
                <a:lnTo>
                  <a:pt x="36620" y="25840"/>
                </a:lnTo>
                <a:close/>
                <a:moveTo>
                  <a:pt x="36650" y="25800"/>
                </a:moveTo>
                <a:lnTo>
                  <a:pt x="36650" y="25810"/>
                </a:lnTo>
                <a:lnTo>
                  <a:pt x="36660" y="25810"/>
                </a:lnTo>
                <a:lnTo>
                  <a:pt x="36660" y="25820"/>
                </a:lnTo>
                <a:lnTo>
                  <a:pt x="36670" y="25820"/>
                </a:lnTo>
                <a:lnTo>
                  <a:pt x="36670" y="25840"/>
                </a:lnTo>
                <a:lnTo>
                  <a:pt x="36680" y="25840"/>
                </a:lnTo>
                <a:lnTo>
                  <a:pt x="36680" y="25850"/>
                </a:lnTo>
                <a:lnTo>
                  <a:pt x="36680" y="25860"/>
                </a:lnTo>
                <a:lnTo>
                  <a:pt x="36670" y="25860"/>
                </a:lnTo>
                <a:lnTo>
                  <a:pt x="36660" y="25860"/>
                </a:lnTo>
                <a:lnTo>
                  <a:pt x="36660" y="25850"/>
                </a:lnTo>
                <a:lnTo>
                  <a:pt x="36650" y="25850"/>
                </a:lnTo>
                <a:lnTo>
                  <a:pt x="36650" y="25840"/>
                </a:lnTo>
                <a:lnTo>
                  <a:pt x="36650" y="25830"/>
                </a:lnTo>
                <a:lnTo>
                  <a:pt x="36650" y="25820"/>
                </a:lnTo>
                <a:lnTo>
                  <a:pt x="36640" y="25820"/>
                </a:lnTo>
                <a:lnTo>
                  <a:pt x="36630" y="25820"/>
                </a:lnTo>
                <a:lnTo>
                  <a:pt x="36630" y="25810"/>
                </a:lnTo>
                <a:lnTo>
                  <a:pt x="36630" y="25800"/>
                </a:lnTo>
                <a:lnTo>
                  <a:pt x="36640" y="25800"/>
                </a:lnTo>
                <a:lnTo>
                  <a:pt x="36650" y="25800"/>
                </a:lnTo>
                <a:close/>
                <a:moveTo>
                  <a:pt x="36680" y="25740"/>
                </a:moveTo>
                <a:lnTo>
                  <a:pt x="36680" y="25750"/>
                </a:lnTo>
                <a:lnTo>
                  <a:pt x="36690" y="25740"/>
                </a:lnTo>
                <a:lnTo>
                  <a:pt x="36690" y="25750"/>
                </a:lnTo>
                <a:lnTo>
                  <a:pt x="36690" y="25760"/>
                </a:lnTo>
                <a:lnTo>
                  <a:pt x="36690" y="25770"/>
                </a:lnTo>
                <a:lnTo>
                  <a:pt x="36700" y="25770"/>
                </a:lnTo>
                <a:lnTo>
                  <a:pt x="36700" y="25790"/>
                </a:lnTo>
                <a:lnTo>
                  <a:pt x="36690" y="25790"/>
                </a:lnTo>
                <a:lnTo>
                  <a:pt x="36700" y="25790"/>
                </a:lnTo>
                <a:lnTo>
                  <a:pt x="36700" y="25800"/>
                </a:lnTo>
                <a:lnTo>
                  <a:pt x="36700" y="25810"/>
                </a:lnTo>
                <a:lnTo>
                  <a:pt x="36680" y="25810"/>
                </a:lnTo>
                <a:lnTo>
                  <a:pt x="36680" y="25800"/>
                </a:lnTo>
                <a:lnTo>
                  <a:pt x="36680" y="25790"/>
                </a:lnTo>
                <a:lnTo>
                  <a:pt x="36680" y="25780"/>
                </a:lnTo>
                <a:lnTo>
                  <a:pt x="36670" y="25780"/>
                </a:lnTo>
                <a:lnTo>
                  <a:pt x="36670" y="25770"/>
                </a:lnTo>
                <a:lnTo>
                  <a:pt x="36670" y="25760"/>
                </a:lnTo>
                <a:lnTo>
                  <a:pt x="36670" y="25750"/>
                </a:lnTo>
                <a:lnTo>
                  <a:pt x="36660" y="25750"/>
                </a:lnTo>
                <a:lnTo>
                  <a:pt x="36660" y="25740"/>
                </a:lnTo>
                <a:lnTo>
                  <a:pt x="36660" y="25750"/>
                </a:lnTo>
                <a:lnTo>
                  <a:pt x="36660" y="25740"/>
                </a:lnTo>
                <a:lnTo>
                  <a:pt x="36670" y="25740"/>
                </a:lnTo>
                <a:lnTo>
                  <a:pt x="36670" y="25730"/>
                </a:lnTo>
                <a:lnTo>
                  <a:pt x="36680" y="25730"/>
                </a:lnTo>
                <a:lnTo>
                  <a:pt x="36680" y="25740"/>
                </a:lnTo>
                <a:close/>
                <a:moveTo>
                  <a:pt x="36470" y="25220"/>
                </a:moveTo>
                <a:lnTo>
                  <a:pt x="36470" y="25230"/>
                </a:lnTo>
                <a:lnTo>
                  <a:pt x="36480" y="25230"/>
                </a:lnTo>
                <a:lnTo>
                  <a:pt x="36480" y="25250"/>
                </a:lnTo>
                <a:lnTo>
                  <a:pt x="36480" y="25270"/>
                </a:lnTo>
                <a:lnTo>
                  <a:pt x="36480" y="25280"/>
                </a:lnTo>
                <a:lnTo>
                  <a:pt x="36480" y="25290"/>
                </a:lnTo>
                <a:lnTo>
                  <a:pt x="36490" y="25290"/>
                </a:lnTo>
                <a:lnTo>
                  <a:pt x="36490" y="25300"/>
                </a:lnTo>
                <a:lnTo>
                  <a:pt x="36500" y="25300"/>
                </a:lnTo>
                <a:lnTo>
                  <a:pt x="36500" y="25310"/>
                </a:lnTo>
                <a:lnTo>
                  <a:pt x="36500" y="25320"/>
                </a:lnTo>
                <a:lnTo>
                  <a:pt x="36500" y="25330"/>
                </a:lnTo>
                <a:lnTo>
                  <a:pt x="36500" y="25340"/>
                </a:lnTo>
                <a:lnTo>
                  <a:pt x="36510" y="25350"/>
                </a:lnTo>
                <a:lnTo>
                  <a:pt x="36500" y="25350"/>
                </a:lnTo>
                <a:lnTo>
                  <a:pt x="36500" y="25360"/>
                </a:lnTo>
                <a:lnTo>
                  <a:pt x="36510" y="25360"/>
                </a:lnTo>
                <a:lnTo>
                  <a:pt x="36510" y="25370"/>
                </a:lnTo>
                <a:lnTo>
                  <a:pt x="36510" y="25380"/>
                </a:lnTo>
                <a:lnTo>
                  <a:pt x="36520" y="25380"/>
                </a:lnTo>
                <a:lnTo>
                  <a:pt x="36510" y="25380"/>
                </a:lnTo>
                <a:lnTo>
                  <a:pt x="36520" y="25380"/>
                </a:lnTo>
                <a:lnTo>
                  <a:pt x="36520" y="25410"/>
                </a:lnTo>
                <a:lnTo>
                  <a:pt x="36520" y="25420"/>
                </a:lnTo>
                <a:lnTo>
                  <a:pt x="36520" y="25450"/>
                </a:lnTo>
                <a:lnTo>
                  <a:pt x="36530" y="25460"/>
                </a:lnTo>
                <a:lnTo>
                  <a:pt x="36530" y="25470"/>
                </a:lnTo>
                <a:lnTo>
                  <a:pt x="36540" y="25470"/>
                </a:lnTo>
                <a:lnTo>
                  <a:pt x="36540" y="25480"/>
                </a:lnTo>
                <a:lnTo>
                  <a:pt x="36540" y="25470"/>
                </a:lnTo>
                <a:lnTo>
                  <a:pt x="36540" y="25490"/>
                </a:lnTo>
                <a:lnTo>
                  <a:pt x="36550" y="25490"/>
                </a:lnTo>
                <a:lnTo>
                  <a:pt x="36560" y="25490"/>
                </a:lnTo>
                <a:lnTo>
                  <a:pt x="36560" y="25500"/>
                </a:lnTo>
                <a:lnTo>
                  <a:pt x="36570" y="25500"/>
                </a:lnTo>
                <a:lnTo>
                  <a:pt x="36580" y="25500"/>
                </a:lnTo>
                <a:lnTo>
                  <a:pt x="36580" y="25510"/>
                </a:lnTo>
                <a:lnTo>
                  <a:pt x="36580" y="25520"/>
                </a:lnTo>
                <a:lnTo>
                  <a:pt x="36590" y="25520"/>
                </a:lnTo>
                <a:lnTo>
                  <a:pt x="36590" y="25530"/>
                </a:lnTo>
                <a:lnTo>
                  <a:pt x="36600" y="25530"/>
                </a:lnTo>
                <a:lnTo>
                  <a:pt x="36600" y="25540"/>
                </a:lnTo>
                <a:lnTo>
                  <a:pt x="36610" y="25540"/>
                </a:lnTo>
                <a:lnTo>
                  <a:pt x="36610" y="25550"/>
                </a:lnTo>
                <a:lnTo>
                  <a:pt x="36610" y="25570"/>
                </a:lnTo>
                <a:lnTo>
                  <a:pt x="36620" y="25570"/>
                </a:lnTo>
                <a:lnTo>
                  <a:pt x="36620" y="25580"/>
                </a:lnTo>
                <a:lnTo>
                  <a:pt x="36620" y="25590"/>
                </a:lnTo>
                <a:lnTo>
                  <a:pt x="36620" y="25600"/>
                </a:lnTo>
                <a:lnTo>
                  <a:pt x="36630" y="25600"/>
                </a:lnTo>
                <a:lnTo>
                  <a:pt x="36630" y="25610"/>
                </a:lnTo>
                <a:lnTo>
                  <a:pt x="36630" y="25620"/>
                </a:lnTo>
                <a:lnTo>
                  <a:pt x="36630" y="25640"/>
                </a:lnTo>
                <a:lnTo>
                  <a:pt x="36640" y="25640"/>
                </a:lnTo>
                <a:lnTo>
                  <a:pt x="36640" y="25650"/>
                </a:lnTo>
                <a:lnTo>
                  <a:pt x="36640" y="25660"/>
                </a:lnTo>
                <a:lnTo>
                  <a:pt x="36650" y="25670"/>
                </a:lnTo>
                <a:lnTo>
                  <a:pt x="36650" y="25680"/>
                </a:lnTo>
                <a:lnTo>
                  <a:pt x="36650" y="25690"/>
                </a:lnTo>
                <a:lnTo>
                  <a:pt x="36660" y="25690"/>
                </a:lnTo>
                <a:lnTo>
                  <a:pt x="36660" y="25700"/>
                </a:lnTo>
                <a:lnTo>
                  <a:pt x="36660" y="25710"/>
                </a:lnTo>
                <a:lnTo>
                  <a:pt x="36660" y="25730"/>
                </a:lnTo>
                <a:lnTo>
                  <a:pt x="36650" y="25730"/>
                </a:lnTo>
                <a:lnTo>
                  <a:pt x="36650" y="25720"/>
                </a:lnTo>
                <a:lnTo>
                  <a:pt x="36640" y="25720"/>
                </a:lnTo>
                <a:lnTo>
                  <a:pt x="36640" y="25730"/>
                </a:lnTo>
                <a:lnTo>
                  <a:pt x="36640" y="25740"/>
                </a:lnTo>
                <a:lnTo>
                  <a:pt x="36620" y="25740"/>
                </a:lnTo>
                <a:lnTo>
                  <a:pt x="36620" y="25750"/>
                </a:lnTo>
                <a:lnTo>
                  <a:pt x="36600" y="25750"/>
                </a:lnTo>
                <a:lnTo>
                  <a:pt x="36600" y="25740"/>
                </a:lnTo>
                <a:lnTo>
                  <a:pt x="36590" y="25740"/>
                </a:lnTo>
                <a:lnTo>
                  <a:pt x="36590" y="25700"/>
                </a:lnTo>
                <a:lnTo>
                  <a:pt x="36570" y="25700"/>
                </a:lnTo>
                <a:lnTo>
                  <a:pt x="36570" y="25690"/>
                </a:lnTo>
                <a:lnTo>
                  <a:pt x="36570" y="25680"/>
                </a:lnTo>
                <a:lnTo>
                  <a:pt x="36570" y="25660"/>
                </a:lnTo>
                <a:lnTo>
                  <a:pt x="36560" y="25660"/>
                </a:lnTo>
                <a:lnTo>
                  <a:pt x="36560" y="25620"/>
                </a:lnTo>
                <a:lnTo>
                  <a:pt x="36550" y="25620"/>
                </a:lnTo>
                <a:lnTo>
                  <a:pt x="36550" y="25610"/>
                </a:lnTo>
                <a:lnTo>
                  <a:pt x="36550" y="25600"/>
                </a:lnTo>
                <a:lnTo>
                  <a:pt x="36560" y="25600"/>
                </a:lnTo>
                <a:lnTo>
                  <a:pt x="36560" y="25580"/>
                </a:lnTo>
                <a:lnTo>
                  <a:pt x="36550" y="25580"/>
                </a:lnTo>
                <a:lnTo>
                  <a:pt x="36550" y="25570"/>
                </a:lnTo>
                <a:lnTo>
                  <a:pt x="36540" y="25570"/>
                </a:lnTo>
                <a:lnTo>
                  <a:pt x="36540" y="25560"/>
                </a:lnTo>
                <a:lnTo>
                  <a:pt x="36540" y="25550"/>
                </a:lnTo>
                <a:lnTo>
                  <a:pt x="36530" y="25550"/>
                </a:lnTo>
                <a:lnTo>
                  <a:pt x="36520" y="25550"/>
                </a:lnTo>
                <a:lnTo>
                  <a:pt x="36520" y="25540"/>
                </a:lnTo>
                <a:lnTo>
                  <a:pt x="36510" y="25540"/>
                </a:lnTo>
                <a:lnTo>
                  <a:pt x="36510" y="25530"/>
                </a:lnTo>
                <a:lnTo>
                  <a:pt x="36520" y="25530"/>
                </a:lnTo>
                <a:lnTo>
                  <a:pt x="36520" y="25520"/>
                </a:lnTo>
                <a:lnTo>
                  <a:pt x="36510" y="25520"/>
                </a:lnTo>
                <a:lnTo>
                  <a:pt x="36510" y="25510"/>
                </a:lnTo>
                <a:lnTo>
                  <a:pt x="36500" y="25510"/>
                </a:lnTo>
                <a:lnTo>
                  <a:pt x="36500" y="25490"/>
                </a:lnTo>
                <a:lnTo>
                  <a:pt x="36510" y="25480"/>
                </a:lnTo>
                <a:lnTo>
                  <a:pt x="36500" y="25480"/>
                </a:lnTo>
                <a:lnTo>
                  <a:pt x="36500" y="25470"/>
                </a:lnTo>
                <a:lnTo>
                  <a:pt x="36490" y="25480"/>
                </a:lnTo>
                <a:lnTo>
                  <a:pt x="36490" y="25470"/>
                </a:lnTo>
                <a:lnTo>
                  <a:pt x="36480" y="25470"/>
                </a:lnTo>
                <a:lnTo>
                  <a:pt x="36480" y="25480"/>
                </a:lnTo>
                <a:lnTo>
                  <a:pt x="36470" y="25480"/>
                </a:lnTo>
                <a:lnTo>
                  <a:pt x="36470" y="25470"/>
                </a:lnTo>
                <a:lnTo>
                  <a:pt x="36460" y="25470"/>
                </a:lnTo>
                <a:lnTo>
                  <a:pt x="36460" y="25460"/>
                </a:lnTo>
                <a:lnTo>
                  <a:pt x="36450" y="25460"/>
                </a:lnTo>
                <a:lnTo>
                  <a:pt x="36460" y="25460"/>
                </a:lnTo>
                <a:lnTo>
                  <a:pt x="36460" y="25450"/>
                </a:lnTo>
                <a:lnTo>
                  <a:pt x="36450" y="25450"/>
                </a:lnTo>
                <a:lnTo>
                  <a:pt x="36450" y="25440"/>
                </a:lnTo>
                <a:lnTo>
                  <a:pt x="36450" y="25430"/>
                </a:lnTo>
                <a:lnTo>
                  <a:pt x="36450" y="25410"/>
                </a:lnTo>
                <a:lnTo>
                  <a:pt x="36440" y="25410"/>
                </a:lnTo>
                <a:lnTo>
                  <a:pt x="36440" y="25390"/>
                </a:lnTo>
                <a:lnTo>
                  <a:pt x="36450" y="25390"/>
                </a:lnTo>
                <a:lnTo>
                  <a:pt x="36450" y="25380"/>
                </a:lnTo>
                <a:lnTo>
                  <a:pt x="36450" y="25370"/>
                </a:lnTo>
                <a:lnTo>
                  <a:pt x="36450" y="25360"/>
                </a:lnTo>
                <a:lnTo>
                  <a:pt x="36460" y="25360"/>
                </a:lnTo>
                <a:lnTo>
                  <a:pt x="36460" y="25350"/>
                </a:lnTo>
                <a:lnTo>
                  <a:pt x="36450" y="25350"/>
                </a:lnTo>
                <a:lnTo>
                  <a:pt x="36450" y="25330"/>
                </a:lnTo>
                <a:lnTo>
                  <a:pt x="36450" y="25320"/>
                </a:lnTo>
                <a:lnTo>
                  <a:pt x="36450" y="25310"/>
                </a:lnTo>
                <a:lnTo>
                  <a:pt x="36450" y="25300"/>
                </a:lnTo>
                <a:lnTo>
                  <a:pt x="36450" y="25290"/>
                </a:lnTo>
                <a:lnTo>
                  <a:pt x="36440" y="25290"/>
                </a:lnTo>
                <a:lnTo>
                  <a:pt x="36440" y="25280"/>
                </a:lnTo>
                <a:lnTo>
                  <a:pt x="36450" y="25280"/>
                </a:lnTo>
                <a:lnTo>
                  <a:pt x="36450" y="25270"/>
                </a:lnTo>
                <a:lnTo>
                  <a:pt x="36450" y="25260"/>
                </a:lnTo>
                <a:lnTo>
                  <a:pt x="36460" y="25260"/>
                </a:lnTo>
                <a:lnTo>
                  <a:pt x="36460" y="25250"/>
                </a:lnTo>
                <a:lnTo>
                  <a:pt x="36450" y="25250"/>
                </a:lnTo>
                <a:lnTo>
                  <a:pt x="36450" y="25230"/>
                </a:lnTo>
                <a:lnTo>
                  <a:pt x="36450" y="25220"/>
                </a:lnTo>
                <a:lnTo>
                  <a:pt x="36470" y="25220"/>
                </a:lnTo>
                <a:close/>
                <a:moveTo>
                  <a:pt x="36430" y="25110"/>
                </a:moveTo>
                <a:lnTo>
                  <a:pt x="36430" y="25140"/>
                </a:lnTo>
                <a:lnTo>
                  <a:pt x="36440" y="25140"/>
                </a:lnTo>
                <a:lnTo>
                  <a:pt x="36440" y="25150"/>
                </a:lnTo>
                <a:lnTo>
                  <a:pt x="36440" y="25160"/>
                </a:lnTo>
                <a:lnTo>
                  <a:pt x="36440" y="25170"/>
                </a:lnTo>
                <a:lnTo>
                  <a:pt x="36430" y="25170"/>
                </a:lnTo>
                <a:lnTo>
                  <a:pt x="36420" y="25170"/>
                </a:lnTo>
                <a:lnTo>
                  <a:pt x="36420" y="25160"/>
                </a:lnTo>
                <a:lnTo>
                  <a:pt x="36420" y="25150"/>
                </a:lnTo>
                <a:lnTo>
                  <a:pt x="36410" y="25150"/>
                </a:lnTo>
                <a:lnTo>
                  <a:pt x="36410" y="25140"/>
                </a:lnTo>
                <a:lnTo>
                  <a:pt x="36410" y="25130"/>
                </a:lnTo>
                <a:lnTo>
                  <a:pt x="36410" y="25120"/>
                </a:lnTo>
                <a:lnTo>
                  <a:pt x="36410" y="25110"/>
                </a:lnTo>
                <a:lnTo>
                  <a:pt x="36420" y="25110"/>
                </a:lnTo>
                <a:lnTo>
                  <a:pt x="36430" y="25110"/>
                </a:lnTo>
                <a:close/>
                <a:moveTo>
                  <a:pt x="35460" y="24950"/>
                </a:moveTo>
                <a:lnTo>
                  <a:pt x="35470" y="24950"/>
                </a:lnTo>
                <a:lnTo>
                  <a:pt x="35470" y="24960"/>
                </a:lnTo>
                <a:lnTo>
                  <a:pt x="35470" y="24970"/>
                </a:lnTo>
                <a:lnTo>
                  <a:pt x="35470" y="24980"/>
                </a:lnTo>
                <a:lnTo>
                  <a:pt x="35480" y="24980"/>
                </a:lnTo>
                <a:lnTo>
                  <a:pt x="35480" y="24990"/>
                </a:lnTo>
                <a:lnTo>
                  <a:pt x="35480" y="25000"/>
                </a:lnTo>
                <a:lnTo>
                  <a:pt x="35480" y="25010"/>
                </a:lnTo>
                <a:lnTo>
                  <a:pt x="35480" y="25020"/>
                </a:lnTo>
                <a:lnTo>
                  <a:pt x="35480" y="25030"/>
                </a:lnTo>
                <a:lnTo>
                  <a:pt x="35490" y="25030"/>
                </a:lnTo>
                <a:lnTo>
                  <a:pt x="35490" y="25040"/>
                </a:lnTo>
                <a:lnTo>
                  <a:pt x="35490" y="25050"/>
                </a:lnTo>
                <a:lnTo>
                  <a:pt x="35490" y="25060"/>
                </a:lnTo>
                <a:lnTo>
                  <a:pt x="35490" y="25070"/>
                </a:lnTo>
                <a:lnTo>
                  <a:pt x="35500" y="25070"/>
                </a:lnTo>
                <a:lnTo>
                  <a:pt x="35500" y="25080"/>
                </a:lnTo>
                <a:lnTo>
                  <a:pt x="35500" y="25100"/>
                </a:lnTo>
                <a:lnTo>
                  <a:pt x="35500" y="25110"/>
                </a:lnTo>
                <a:lnTo>
                  <a:pt x="35510" y="25110"/>
                </a:lnTo>
                <a:lnTo>
                  <a:pt x="35510" y="25120"/>
                </a:lnTo>
                <a:lnTo>
                  <a:pt x="35510" y="25130"/>
                </a:lnTo>
                <a:lnTo>
                  <a:pt x="35510" y="25140"/>
                </a:lnTo>
                <a:lnTo>
                  <a:pt x="35520" y="25140"/>
                </a:lnTo>
                <a:lnTo>
                  <a:pt x="35520" y="25150"/>
                </a:lnTo>
                <a:lnTo>
                  <a:pt x="35520" y="25160"/>
                </a:lnTo>
                <a:lnTo>
                  <a:pt x="35530" y="25160"/>
                </a:lnTo>
                <a:lnTo>
                  <a:pt x="35530" y="25170"/>
                </a:lnTo>
                <a:lnTo>
                  <a:pt x="35530" y="25180"/>
                </a:lnTo>
                <a:lnTo>
                  <a:pt x="35540" y="25180"/>
                </a:lnTo>
                <a:lnTo>
                  <a:pt x="35540" y="25190"/>
                </a:lnTo>
                <a:lnTo>
                  <a:pt x="35540" y="25200"/>
                </a:lnTo>
                <a:lnTo>
                  <a:pt x="35550" y="25200"/>
                </a:lnTo>
                <a:lnTo>
                  <a:pt x="35550" y="25210"/>
                </a:lnTo>
                <a:lnTo>
                  <a:pt x="35560" y="25210"/>
                </a:lnTo>
                <a:lnTo>
                  <a:pt x="35560" y="25220"/>
                </a:lnTo>
                <a:lnTo>
                  <a:pt x="35570" y="25220"/>
                </a:lnTo>
                <a:lnTo>
                  <a:pt x="35570" y="25230"/>
                </a:lnTo>
                <a:lnTo>
                  <a:pt x="35560" y="25230"/>
                </a:lnTo>
                <a:lnTo>
                  <a:pt x="35550" y="25230"/>
                </a:lnTo>
                <a:lnTo>
                  <a:pt x="35550" y="25220"/>
                </a:lnTo>
                <a:lnTo>
                  <a:pt x="35540" y="25220"/>
                </a:lnTo>
                <a:lnTo>
                  <a:pt x="35540" y="25230"/>
                </a:lnTo>
                <a:lnTo>
                  <a:pt x="35550" y="25230"/>
                </a:lnTo>
                <a:lnTo>
                  <a:pt x="35550" y="25240"/>
                </a:lnTo>
                <a:lnTo>
                  <a:pt x="35560" y="25240"/>
                </a:lnTo>
                <a:lnTo>
                  <a:pt x="35570" y="25240"/>
                </a:lnTo>
                <a:lnTo>
                  <a:pt x="35570" y="25250"/>
                </a:lnTo>
                <a:lnTo>
                  <a:pt x="35570" y="25260"/>
                </a:lnTo>
                <a:lnTo>
                  <a:pt x="35580" y="25260"/>
                </a:lnTo>
                <a:lnTo>
                  <a:pt x="35580" y="25270"/>
                </a:lnTo>
                <a:lnTo>
                  <a:pt x="35580" y="25280"/>
                </a:lnTo>
                <a:lnTo>
                  <a:pt x="35590" y="25280"/>
                </a:lnTo>
                <a:lnTo>
                  <a:pt x="35590" y="25290"/>
                </a:lnTo>
                <a:lnTo>
                  <a:pt x="35590" y="25300"/>
                </a:lnTo>
                <a:lnTo>
                  <a:pt x="35590" y="25320"/>
                </a:lnTo>
                <a:lnTo>
                  <a:pt x="35590" y="25330"/>
                </a:lnTo>
                <a:lnTo>
                  <a:pt x="35580" y="25330"/>
                </a:lnTo>
                <a:lnTo>
                  <a:pt x="35570" y="25330"/>
                </a:lnTo>
                <a:lnTo>
                  <a:pt x="35560" y="25330"/>
                </a:lnTo>
                <a:lnTo>
                  <a:pt x="35560" y="25320"/>
                </a:lnTo>
                <a:lnTo>
                  <a:pt x="35560" y="25310"/>
                </a:lnTo>
                <a:lnTo>
                  <a:pt x="35550" y="25310"/>
                </a:lnTo>
                <a:lnTo>
                  <a:pt x="35550" y="25300"/>
                </a:lnTo>
                <a:lnTo>
                  <a:pt x="35540" y="25290"/>
                </a:lnTo>
                <a:lnTo>
                  <a:pt x="35540" y="25280"/>
                </a:lnTo>
                <a:lnTo>
                  <a:pt x="35530" y="25280"/>
                </a:lnTo>
                <a:lnTo>
                  <a:pt x="35530" y="25270"/>
                </a:lnTo>
                <a:lnTo>
                  <a:pt x="35530" y="25260"/>
                </a:lnTo>
                <a:lnTo>
                  <a:pt x="35520" y="25260"/>
                </a:lnTo>
                <a:lnTo>
                  <a:pt x="35520" y="25250"/>
                </a:lnTo>
                <a:lnTo>
                  <a:pt x="35510" y="25250"/>
                </a:lnTo>
                <a:lnTo>
                  <a:pt x="35510" y="25240"/>
                </a:lnTo>
                <a:lnTo>
                  <a:pt x="35500" y="25240"/>
                </a:lnTo>
                <a:lnTo>
                  <a:pt x="35490" y="25240"/>
                </a:lnTo>
                <a:lnTo>
                  <a:pt x="35490" y="25230"/>
                </a:lnTo>
                <a:lnTo>
                  <a:pt x="35490" y="25220"/>
                </a:lnTo>
                <a:lnTo>
                  <a:pt x="35490" y="25210"/>
                </a:lnTo>
                <a:lnTo>
                  <a:pt x="35480" y="25210"/>
                </a:lnTo>
                <a:lnTo>
                  <a:pt x="35470" y="25210"/>
                </a:lnTo>
                <a:lnTo>
                  <a:pt x="35470" y="25200"/>
                </a:lnTo>
                <a:lnTo>
                  <a:pt x="35470" y="25190"/>
                </a:lnTo>
                <a:lnTo>
                  <a:pt x="35480" y="25190"/>
                </a:lnTo>
                <a:lnTo>
                  <a:pt x="35480" y="25180"/>
                </a:lnTo>
                <a:lnTo>
                  <a:pt x="35490" y="25180"/>
                </a:lnTo>
                <a:lnTo>
                  <a:pt x="35490" y="25170"/>
                </a:lnTo>
                <a:lnTo>
                  <a:pt x="35480" y="25170"/>
                </a:lnTo>
                <a:lnTo>
                  <a:pt x="35470" y="25170"/>
                </a:lnTo>
                <a:lnTo>
                  <a:pt x="35470" y="25160"/>
                </a:lnTo>
                <a:lnTo>
                  <a:pt x="35470" y="25150"/>
                </a:lnTo>
                <a:lnTo>
                  <a:pt x="35460" y="25150"/>
                </a:lnTo>
                <a:lnTo>
                  <a:pt x="35450" y="25150"/>
                </a:lnTo>
                <a:lnTo>
                  <a:pt x="35450" y="25140"/>
                </a:lnTo>
                <a:lnTo>
                  <a:pt x="35450" y="25130"/>
                </a:lnTo>
                <a:lnTo>
                  <a:pt x="35440" y="25130"/>
                </a:lnTo>
                <a:lnTo>
                  <a:pt x="35440" y="25120"/>
                </a:lnTo>
                <a:lnTo>
                  <a:pt x="35440" y="25110"/>
                </a:lnTo>
                <a:lnTo>
                  <a:pt x="35460" y="25110"/>
                </a:lnTo>
                <a:lnTo>
                  <a:pt x="35450" y="25120"/>
                </a:lnTo>
                <a:lnTo>
                  <a:pt x="35460" y="25120"/>
                </a:lnTo>
                <a:lnTo>
                  <a:pt x="35460" y="25110"/>
                </a:lnTo>
                <a:lnTo>
                  <a:pt x="35460" y="25100"/>
                </a:lnTo>
                <a:lnTo>
                  <a:pt x="35450" y="25100"/>
                </a:lnTo>
                <a:lnTo>
                  <a:pt x="35440" y="25100"/>
                </a:lnTo>
                <a:lnTo>
                  <a:pt x="35410" y="25100"/>
                </a:lnTo>
                <a:lnTo>
                  <a:pt x="35400" y="25100"/>
                </a:lnTo>
                <a:lnTo>
                  <a:pt x="35390" y="25100"/>
                </a:lnTo>
                <a:lnTo>
                  <a:pt x="35390" y="25110"/>
                </a:lnTo>
                <a:lnTo>
                  <a:pt x="35380" y="25110"/>
                </a:lnTo>
                <a:lnTo>
                  <a:pt x="35380" y="25090"/>
                </a:lnTo>
                <a:lnTo>
                  <a:pt x="35370" y="25090"/>
                </a:lnTo>
                <a:lnTo>
                  <a:pt x="35370" y="25080"/>
                </a:lnTo>
                <a:lnTo>
                  <a:pt x="35360" y="25080"/>
                </a:lnTo>
                <a:lnTo>
                  <a:pt x="35360" y="25070"/>
                </a:lnTo>
                <a:lnTo>
                  <a:pt x="35360" y="25060"/>
                </a:lnTo>
                <a:lnTo>
                  <a:pt x="35360" y="25050"/>
                </a:lnTo>
                <a:lnTo>
                  <a:pt x="35350" y="25050"/>
                </a:lnTo>
                <a:lnTo>
                  <a:pt x="35350" y="25020"/>
                </a:lnTo>
                <a:lnTo>
                  <a:pt x="35360" y="25020"/>
                </a:lnTo>
                <a:lnTo>
                  <a:pt x="35390" y="25020"/>
                </a:lnTo>
                <a:lnTo>
                  <a:pt x="35390" y="25030"/>
                </a:lnTo>
                <a:lnTo>
                  <a:pt x="35400" y="25030"/>
                </a:lnTo>
                <a:lnTo>
                  <a:pt x="35400" y="25020"/>
                </a:lnTo>
                <a:lnTo>
                  <a:pt x="35400" y="25010"/>
                </a:lnTo>
                <a:lnTo>
                  <a:pt x="35420" y="25010"/>
                </a:lnTo>
                <a:lnTo>
                  <a:pt x="35430" y="25010"/>
                </a:lnTo>
                <a:lnTo>
                  <a:pt x="35430" y="25020"/>
                </a:lnTo>
                <a:lnTo>
                  <a:pt x="35440" y="25020"/>
                </a:lnTo>
                <a:lnTo>
                  <a:pt x="35440" y="25000"/>
                </a:lnTo>
                <a:lnTo>
                  <a:pt x="35440" y="24990"/>
                </a:lnTo>
                <a:lnTo>
                  <a:pt x="35440" y="24980"/>
                </a:lnTo>
                <a:lnTo>
                  <a:pt x="35450" y="24980"/>
                </a:lnTo>
                <a:lnTo>
                  <a:pt x="35450" y="24960"/>
                </a:lnTo>
                <a:lnTo>
                  <a:pt x="35450" y="24950"/>
                </a:lnTo>
                <a:lnTo>
                  <a:pt x="35460" y="24950"/>
                </a:lnTo>
                <a:close/>
                <a:moveTo>
                  <a:pt x="36070" y="24940"/>
                </a:moveTo>
                <a:lnTo>
                  <a:pt x="36080" y="24940"/>
                </a:lnTo>
                <a:lnTo>
                  <a:pt x="36080" y="24950"/>
                </a:lnTo>
                <a:lnTo>
                  <a:pt x="36090" y="24950"/>
                </a:lnTo>
                <a:lnTo>
                  <a:pt x="36090" y="24960"/>
                </a:lnTo>
                <a:lnTo>
                  <a:pt x="36110" y="24960"/>
                </a:lnTo>
                <a:lnTo>
                  <a:pt x="36110" y="24970"/>
                </a:lnTo>
                <a:lnTo>
                  <a:pt x="36110" y="24980"/>
                </a:lnTo>
                <a:lnTo>
                  <a:pt x="36090" y="24980"/>
                </a:lnTo>
                <a:lnTo>
                  <a:pt x="36090" y="24970"/>
                </a:lnTo>
                <a:lnTo>
                  <a:pt x="36080" y="24970"/>
                </a:lnTo>
                <a:lnTo>
                  <a:pt x="36070" y="24970"/>
                </a:lnTo>
                <a:lnTo>
                  <a:pt x="36060" y="24970"/>
                </a:lnTo>
                <a:lnTo>
                  <a:pt x="36060" y="24960"/>
                </a:lnTo>
                <a:lnTo>
                  <a:pt x="36060" y="24940"/>
                </a:lnTo>
                <a:lnTo>
                  <a:pt x="36070" y="24940"/>
                </a:lnTo>
                <a:close/>
                <a:moveTo>
                  <a:pt x="36170" y="24940"/>
                </a:moveTo>
                <a:lnTo>
                  <a:pt x="36170" y="24950"/>
                </a:lnTo>
                <a:lnTo>
                  <a:pt x="36180" y="24950"/>
                </a:lnTo>
                <a:lnTo>
                  <a:pt x="36180" y="24960"/>
                </a:lnTo>
                <a:lnTo>
                  <a:pt x="36190" y="24960"/>
                </a:lnTo>
                <a:lnTo>
                  <a:pt x="36190" y="24970"/>
                </a:lnTo>
                <a:lnTo>
                  <a:pt x="36200" y="24970"/>
                </a:lnTo>
                <a:lnTo>
                  <a:pt x="36200" y="24960"/>
                </a:lnTo>
                <a:lnTo>
                  <a:pt x="36210" y="24960"/>
                </a:lnTo>
                <a:lnTo>
                  <a:pt x="36210" y="24970"/>
                </a:lnTo>
                <a:lnTo>
                  <a:pt x="36220" y="24970"/>
                </a:lnTo>
                <a:lnTo>
                  <a:pt x="36220" y="24980"/>
                </a:lnTo>
                <a:lnTo>
                  <a:pt x="36180" y="24980"/>
                </a:lnTo>
                <a:lnTo>
                  <a:pt x="36170" y="24980"/>
                </a:lnTo>
                <a:lnTo>
                  <a:pt x="36160" y="24980"/>
                </a:lnTo>
                <a:lnTo>
                  <a:pt x="36160" y="24970"/>
                </a:lnTo>
                <a:lnTo>
                  <a:pt x="36150" y="24970"/>
                </a:lnTo>
                <a:lnTo>
                  <a:pt x="36150" y="24940"/>
                </a:lnTo>
                <a:lnTo>
                  <a:pt x="36170" y="24940"/>
                </a:lnTo>
                <a:close/>
                <a:moveTo>
                  <a:pt x="36360" y="24920"/>
                </a:moveTo>
                <a:lnTo>
                  <a:pt x="36360" y="24930"/>
                </a:lnTo>
                <a:lnTo>
                  <a:pt x="36360" y="24940"/>
                </a:lnTo>
                <a:lnTo>
                  <a:pt x="36370" y="24940"/>
                </a:lnTo>
                <a:lnTo>
                  <a:pt x="36370" y="24950"/>
                </a:lnTo>
                <a:lnTo>
                  <a:pt x="36370" y="24960"/>
                </a:lnTo>
                <a:lnTo>
                  <a:pt x="36370" y="24970"/>
                </a:lnTo>
                <a:lnTo>
                  <a:pt x="36380" y="24970"/>
                </a:lnTo>
                <a:lnTo>
                  <a:pt x="36380" y="24980"/>
                </a:lnTo>
                <a:lnTo>
                  <a:pt x="36380" y="24990"/>
                </a:lnTo>
                <a:lnTo>
                  <a:pt x="36380" y="25000"/>
                </a:lnTo>
                <a:lnTo>
                  <a:pt x="36390" y="25000"/>
                </a:lnTo>
                <a:lnTo>
                  <a:pt x="36390" y="25010"/>
                </a:lnTo>
                <a:lnTo>
                  <a:pt x="36390" y="25030"/>
                </a:lnTo>
                <a:lnTo>
                  <a:pt x="36390" y="25040"/>
                </a:lnTo>
                <a:lnTo>
                  <a:pt x="36400" y="25040"/>
                </a:lnTo>
                <a:lnTo>
                  <a:pt x="36400" y="25050"/>
                </a:lnTo>
                <a:lnTo>
                  <a:pt x="36400" y="25060"/>
                </a:lnTo>
                <a:lnTo>
                  <a:pt x="36410" y="25060"/>
                </a:lnTo>
                <a:lnTo>
                  <a:pt x="36410" y="25070"/>
                </a:lnTo>
                <a:lnTo>
                  <a:pt x="36410" y="25080"/>
                </a:lnTo>
                <a:lnTo>
                  <a:pt x="36410" y="25090"/>
                </a:lnTo>
                <a:lnTo>
                  <a:pt x="36420" y="25090"/>
                </a:lnTo>
                <a:lnTo>
                  <a:pt x="36420" y="25110"/>
                </a:lnTo>
                <a:lnTo>
                  <a:pt x="36410" y="25110"/>
                </a:lnTo>
                <a:lnTo>
                  <a:pt x="36410" y="25120"/>
                </a:lnTo>
                <a:lnTo>
                  <a:pt x="36400" y="25120"/>
                </a:lnTo>
                <a:lnTo>
                  <a:pt x="36370" y="25120"/>
                </a:lnTo>
                <a:lnTo>
                  <a:pt x="36360" y="25120"/>
                </a:lnTo>
                <a:lnTo>
                  <a:pt x="36360" y="25110"/>
                </a:lnTo>
                <a:lnTo>
                  <a:pt x="36370" y="25110"/>
                </a:lnTo>
                <a:lnTo>
                  <a:pt x="36360" y="25100"/>
                </a:lnTo>
                <a:lnTo>
                  <a:pt x="36370" y="25100"/>
                </a:lnTo>
                <a:lnTo>
                  <a:pt x="36370" y="25090"/>
                </a:lnTo>
                <a:lnTo>
                  <a:pt x="36380" y="25090"/>
                </a:lnTo>
                <a:lnTo>
                  <a:pt x="36370" y="25090"/>
                </a:lnTo>
                <a:lnTo>
                  <a:pt x="36380" y="25090"/>
                </a:lnTo>
                <a:lnTo>
                  <a:pt x="36380" y="25080"/>
                </a:lnTo>
                <a:lnTo>
                  <a:pt x="36390" y="25080"/>
                </a:lnTo>
                <a:lnTo>
                  <a:pt x="36390" y="25070"/>
                </a:lnTo>
                <a:lnTo>
                  <a:pt x="36380" y="25070"/>
                </a:lnTo>
                <a:lnTo>
                  <a:pt x="36380" y="25060"/>
                </a:lnTo>
                <a:lnTo>
                  <a:pt x="36380" y="25030"/>
                </a:lnTo>
                <a:lnTo>
                  <a:pt x="36370" y="25030"/>
                </a:lnTo>
                <a:lnTo>
                  <a:pt x="36370" y="25020"/>
                </a:lnTo>
                <a:lnTo>
                  <a:pt x="36370" y="25000"/>
                </a:lnTo>
                <a:lnTo>
                  <a:pt x="36360" y="25000"/>
                </a:lnTo>
                <a:lnTo>
                  <a:pt x="36360" y="24990"/>
                </a:lnTo>
                <a:lnTo>
                  <a:pt x="36350" y="24990"/>
                </a:lnTo>
                <a:lnTo>
                  <a:pt x="36350" y="24980"/>
                </a:lnTo>
                <a:lnTo>
                  <a:pt x="36350" y="24960"/>
                </a:lnTo>
                <a:lnTo>
                  <a:pt x="36340" y="24960"/>
                </a:lnTo>
                <a:lnTo>
                  <a:pt x="36340" y="24940"/>
                </a:lnTo>
                <a:lnTo>
                  <a:pt x="36340" y="24930"/>
                </a:lnTo>
                <a:lnTo>
                  <a:pt x="36340" y="24920"/>
                </a:lnTo>
                <a:lnTo>
                  <a:pt x="36360" y="24920"/>
                </a:lnTo>
                <a:close/>
                <a:moveTo>
                  <a:pt x="35500" y="24760"/>
                </a:moveTo>
                <a:lnTo>
                  <a:pt x="35500" y="24770"/>
                </a:lnTo>
                <a:lnTo>
                  <a:pt x="35520" y="24770"/>
                </a:lnTo>
                <a:lnTo>
                  <a:pt x="35520" y="24780"/>
                </a:lnTo>
                <a:lnTo>
                  <a:pt x="35520" y="24800"/>
                </a:lnTo>
                <a:lnTo>
                  <a:pt x="35510" y="24800"/>
                </a:lnTo>
                <a:lnTo>
                  <a:pt x="35510" y="24810"/>
                </a:lnTo>
                <a:lnTo>
                  <a:pt x="35500" y="24810"/>
                </a:lnTo>
                <a:lnTo>
                  <a:pt x="35500" y="24820"/>
                </a:lnTo>
                <a:lnTo>
                  <a:pt x="35490" y="24820"/>
                </a:lnTo>
                <a:lnTo>
                  <a:pt x="35490" y="24830"/>
                </a:lnTo>
                <a:lnTo>
                  <a:pt x="35490" y="24840"/>
                </a:lnTo>
                <a:lnTo>
                  <a:pt x="35480" y="24840"/>
                </a:lnTo>
                <a:lnTo>
                  <a:pt x="35480" y="24850"/>
                </a:lnTo>
                <a:lnTo>
                  <a:pt x="35480" y="24860"/>
                </a:lnTo>
                <a:lnTo>
                  <a:pt x="35480" y="24870"/>
                </a:lnTo>
                <a:lnTo>
                  <a:pt x="35480" y="24880"/>
                </a:lnTo>
                <a:lnTo>
                  <a:pt x="35470" y="24880"/>
                </a:lnTo>
                <a:lnTo>
                  <a:pt x="35470" y="24890"/>
                </a:lnTo>
                <a:lnTo>
                  <a:pt x="35470" y="24900"/>
                </a:lnTo>
                <a:lnTo>
                  <a:pt x="35470" y="24910"/>
                </a:lnTo>
                <a:lnTo>
                  <a:pt x="35470" y="24920"/>
                </a:lnTo>
                <a:lnTo>
                  <a:pt x="35460" y="24920"/>
                </a:lnTo>
                <a:lnTo>
                  <a:pt x="35460" y="24940"/>
                </a:lnTo>
                <a:lnTo>
                  <a:pt x="35450" y="24940"/>
                </a:lnTo>
                <a:lnTo>
                  <a:pt x="35450" y="24930"/>
                </a:lnTo>
                <a:lnTo>
                  <a:pt x="35450" y="24910"/>
                </a:lnTo>
                <a:lnTo>
                  <a:pt x="35450" y="24890"/>
                </a:lnTo>
                <a:lnTo>
                  <a:pt x="35440" y="24890"/>
                </a:lnTo>
                <a:lnTo>
                  <a:pt x="35440" y="24880"/>
                </a:lnTo>
                <a:lnTo>
                  <a:pt x="35420" y="24880"/>
                </a:lnTo>
                <a:lnTo>
                  <a:pt x="35410" y="24880"/>
                </a:lnTo>
                <a:lnTo>
                  <a:pt x="35400" y="24880"/>
                </a:lnTo>
                <a:lnTo>
                  <a:pt x="35380" y="24880"/>
                </a:lnTo>
                <a:lnTo>
                  <a:pt x="35380" y="24870"/>
                </a:lnTo>
                <a:lnTo>
                  <a:pt x="35370" y="24870"/>
                </a:lnTo>
                <a:lnTo>
                  <a:pt x="35360" y="24870"/>
                </a:lnTo>
                <a:lnTo>
                  <a:pt x="35360" y="24850"/>
                </a:lnTo>
                <a:lnTo>
                  <a:pt x="35370" y="24850"/>
                </a:lnTo>
                <a:lnTo>
                  <a:pt x="35370" y="24840"/>
                </a:lnTo>
                <a:lnTo>
                  <a:pt x="35370" y="24830"/>
                </a:lnTo>
                <a:lnTo>
                  <a:pt x="35380" y="24830"/>
                </a:lnTo>
                <a:lnTo>
                  <a:pt x="35380" y="24800"/>
                </a:lnTo>
                <a:lnTo>
                  <a:pt x="35370" y="24800"/>
                </a:lnTo>
                <a:lnTo>
                  <a:pt x="35380" y="24800"/>
                </a:lnTo>
                <a:lnTo>
                  <a:pt x="35380" y="24790"/>
                </a:lnTo>
                <a:lnTo>
                  <a:pt x="35390" y="24790"/>
                </a:lnTo>
                <a:lnTo>
                  <a:pt x="35400" y="24790"/>
                </a:lnTo>
                <a:lnTo>
                  <a:pt x="35400" y="24780"/>
                </a:lnTo>
                <a:lnTo>
                  <a:pt x="35410" y="24780"/>
                </a:lnTo>
                <a:lnTo>
                  <a:pt x="35410" y="24770"/>
                </a:lnTo>
                <a:lnTo>
                  <a:pt x="35420" y="24770"/>
                </a:lnTo>
                <a:lnTo>
                  <a:pt x="35470" y="24770"/>
                </a:lnTo>
                <a:lnTo>
                  <a:pt x="35470" y="24760"/>
                </a:lnTo>
                <a:lnTo>
                  <a:pt x="35500" y="24760"/>
                </a:lnTo>
                <a:close/>
                <a:moveTo>
                  <a:pt x="35470" y="24640"/>
                </a:moveTo>
                <a:lnTo>
                  <a:pt x="35480" y="24640"/>
                </a:lnTo>
                <a:lnTo>
                  <a:pt x="35480" y="24650"/>
                </a:lnTo>
                <a:lnTo>
                  <a:pt x="35470" y="24650"/>
                </a:lnTo>
                <a:lnTo>
                  <a:pt x="35470" y="24660"/>
                </a:lnTo>
                <a:lnTo>
                  <a:pt x="35470" y="24670"/>
                </a:lnTo>
                <a:lnTo>
                  <a:pt x="35480" y="24670"/>
                </a:lnTo>
                <a:lnTo>
                  <a:pt x="35490" y="24670"/>
                </a:lnTo>
                <a:lnTo>
                  <a:pt x="35510" y="24670"/>
                </a:lnTo>
                <a:lnTo>
                  <a:pt x="35520" y="24670"/>
                </a:lnTo>
                <a:lnTo>
                  <a:pt x="35520" y="24680"/>
                </a:lnTo>
                <a:lnTo>
                  <a:pt x="35530" y="24680"/>
                </a:lnTo>
                <a:lnTo>
                  <a:pt x="35530" y="24690"/>
                </a:lnTo>
                <a:lnTo>
                  <a:pt x="35540" y="24690"/>
                </a:lnTo>
                <a:lnTo>
                  <a:pt x="35550" y="24690"/>
                </a:lnTo>
                <a:lnTo>
                  <a:pt x="35550" y="24700"/>
                </a:lnTo>
                <a:lnTo>
                  <a:pt x="35560" y="24700"/>
                </a:lnTo>
                <a:lnTo>
                  <a:pt x="35560" y="24710"/>
                </a:lnTo>
                <a:lnTo>
                  <a:pt x="35570" y="24710"/>
                </a:lnTo>
                <a:lnTo>
                  <a:pt x="35560" y="24710"/>
                </a:lnTo>
                <a:lnTo>
                  <a:pt x="35560" y="24720"/>
                </a:lnTo>
                <a:lnTo>
                  <a:pt x="35550" y="24720"/>
                </a:lnTo>
                <a:lnTo>
                  <a:pt x="35550" y="24730"/>
                </a:lnTo>
                <a:lnTo>
                  <a:pt x="35550" y="24740"/>
                </a:lnTo>
                <a:lnTo>
                  <a:pt x="35540" y="24740"/>
                </a:lnTo>
                <a:lnTo>
                  <a:pt x="35520" y="24740"/>
                </a:lnTo>
                <a:lnTo>
                  <a:pt x="35510" y="24740"/>
                </a:lnTo>
                <a:lnTo>
                  <a:pt x="35510" y="24730"/>
                </a:lnTo>
                <a:lnTo>
                  <a:pt x="35500" y="24730"/>
                </a:lnTo>
                <a:lnTo>
                  <a:pt x="35500" y="24720"/>
                </a:lnTo>
                <a:lnTo>
                  <a:pt x="35490" y="24720"/>
                </a:lnTo>
                <a:lnTo>
                  <a:pt x="35490" y="24710"/>
                </a:lnTo>
                <a:lnTo>
                  <a:pt x="35480" y="24710"/>
                </a:lnTo>
                <a:lnTo>
                  <a:pt x="35480" y="24720"/>
                </a:lnTo>
                <a:lnTo>
                  <a:pt x="35470" y="24720"/>
                </a:lnTo>
                <a:lnTo>
                  <a:pt x="35470" y="24730"/>
                </a:lnTo>
                <a:lnTo>
                  <a:pt x="35450" y="24730"/>
                </a:lnTo>
                <a:lnTo>
                  <a:pt x="35450" y="24720"/>
                </a:lnTo>
                <a:lnTo>
                  <a:pt x="35450" y="24710"/>
                </a:lnTo>
                <a:lnTo>
                  <a:pt x="35440" y="24710"/>
                </a:lnTo>
                <a:lnTo>
                  <a:pt x="35440" y="24700"/>
                </a:lnTo>
                <a:lnTo>
                  <a:pt x="35440" y="24690"/>
                </a:lnTo>
                <a:lnTo>
                  <a:pt x="35450" y="24690"/>
                </a:lnTo>
                <a:lnTo>
                  <a:pt x="35450" y="24680"/>
                </a:lnTo>
                <a:lnTo>
                  <a:pt x="35460" y="24690"/>
                </a:lnTo>
                <a:lnTo>
                  <a:pt x="35460" y="24680"/>
                </a:lnTo>
                <a:lnTo>
                  <a:pt x="35440" y="24680"/>
                </a:lnTo>
                <a:lnTo>
                  <a:pt x="35440" y="24670"/>
                </a:lnTo>
                <a:lnTo>
                  <a:pt x="35430" y="24670"/>
                </a:lnTo>
                <a:lnTo>
                  <a:pt x="35430" y="24660"/>
                </a:lnTo>
                <a:lnTo>
                  <a:pt x="35440" y="24660"/>
                </a:lnTo>
                <a:lnTo>
                  <a:pt x="35430" y="24660"/>
                </a:lnTo>
                <a:lnTo>
                  <a:pt x="35430" y="24650"/>
                </a:lnTo>
                <a:lnTo>
                  <a:pt x="35440" y="24650"/>
                </a:lnTo>
                <a:lnTo>
                  <a:pt x="35450" y="24650"/>
                </a:lnTo>
                <a:lnTo>
                  <a:pt x="35450" y="24640"/>
                </a:lnTo>
                <a:lnTo>
                  <a:pt x="35470" y="24640"/>
                </a:lnTo>
                <a:close/>
                <a:moveTo>
                  <a:pt x="35540" y="24580"/>
                </a:moveTo>
                <a:lnTo>
                  <a:pt x="35550" y="24580"/>
                </a:lnTo>
                <a:lnTo>
                  <a:pt x="35550" y="24590"/>
                </a:lnTo>
                <a:lnTo>
                  <a:pt x="35560" y="24590"/>
                </a:lnTo>
                <a:lnTo>
                  <a:pt x="35570" y="24590"/>
                </a:lnTo>
                <a:lnTo>
                  <a:pt x="35570" y="24600"/>
                </a:lnTo>
                <a:lnTo>
                  <a:pt x="35580" y="24600"/>
                </a:lnTo>
                <a:lnTo>
                  <a:pt x="35580" y="24610"/>
                </a:lnTo>
                <a:lnTo>
                  <a:pt x="35590" y="24610"/>
                </a:lnTo>
                <a:lnTo>
                  <a:pt x="35590" y="24620"/>
                </a:lnTo>
                <a:lnTo>
                  <a:pt x="35600" y="24620"/>
                </a:lnTo>
                <a:lnTo>
                  <a:pt x="35600" y="24630"/>
                </a:lnTo>
                <a:lnTo>
                  <a:pt x="35610" y="24630"/>
                </a:lnTo>
                <a:lnTo>
                  <a:pt x="35610" y="24640"/>
                </a:lnTo>
                <a:lnTo>
                  <a:pt x="35610" y="24650"/>
                </a:lnTo>
                <a:lnTo>
                  <a:pt x="35610" y="24660"/>
                </a:lnTo>
                <a:lnTo>
                  <a:pt x="35630" y="24660"/>
                </a:lnTo>
                <a:lnTo>
                  <a:pt x="35640" y="24660"/>
                </a:lnTo>
                <a:lnTo>
                  <a:pt x="35650" y="24660"/>
                </a:lnTo>
                <a:lnTo>
                  <a:pt x="35650" y="24670"/>
                </a:lnTo>
                <a:lnTo>
                  <a:pt x="35660" y="24670"/>
                </a:lnTo>
                <a:lnTo>
                  <a:pt x="35660" y="24680"/>
                </a:lnTo>
                <a:lnTo>
                  <a:pt x="35670" y="24680"/>
                </a:lnTo>
                <a:lnTo>
                  <a:pt x="35670" y="24690"/>
                </a:lnTo>
                <a:lnTo>
                  <a:pt x="35640" y="24690"/>
                </a:lnTo>
                <a:lnTo>
                  <a:pt x="35640" y="24700"/>
                </a:lnTo>
                <a:lnTo>
                  <a:pt x="35630" y="24700"/>
                </a:lnTo>
                <a:lnTo>
                  <a:pt x="35600" y="24700"/>
                </a:lnTo>
                <a:lnTo>
                  <a:pt x="35590" y="24700"/>
                </a:lnTo>
                <a:lnTo>
                  <a:pt x="35590" y="24690"/>
                </a:lnTo>
                <a:lnTo>
                  <a:pt x="35600" y="24690"/>
                </a:lnTo>
                <a:lnTo>
                  <a:pt x="35610" y="24690"/>
                </a:lnTo>
                <a:lnTo>
                  <a:pt x="35610" y="24680"/>
                </a:lnTo>
                <a:lnTo>
                  <a:pt x="35600" y="24680"/>
                </a:lnTo>
                <a:lnTo>
                  <a:pt x="35600" y="24670"/>
                </a:lnTo>
                <a:lnTo>
                  <a:pt x="35590" y="24670"/>
                </a:lnTo>
                <a:lnTo>
                  <a:pt x="35590" y="24660"/>
                </a:lnTo>
                <a:lnTo>
                  <a:pt x="35580" y="24660"/>
                </a:lnTo>
                <a:lnTo>
                  <a:pt x="35580" y="24650"/>
                </a:lnTo>
                <a:lnTo>
                  <a:pt x="35570" y="24650"/>
                </a:lnTo>
                <a:lnTo>
                  <a:pt x="35560" y="24650"/>
                </a:lnTo>
                <a:lnTo>
                  <a:pt x="35560" y="24640"/>
                </a:lnTo>
                <a:lnTo>
                  <a:pt x="35550" y="24640"/>
                </a:lnTo>
                <a:lnTo>
                  <a:pt x="35550" y="24630"/>
                </a:lnTo>
                <a:lnTo>
                  <a:pt x="35540" y="24630"/>
                </a:lnTo>
                <a:lnTo>
                  <a:pt x="35540" y="24620"/>
                </a:lnTo>
                <a:lnTo>
                  <a:pt x="35530" y="24620"/>
                </a:lnTo>
                <a:lnTo>
                  <a:pt x="35530" y="24610"/>
                </a:lnTo>
                <a:lnTo>
                  <a:pt x="35520" y="24610"/>
                </a:lnTo>
                <a:lnTo>
                  <a:pt x="35510" y="24610"/>
                </a:lnTo>
                <a:lnTo>
                  <a:pt x="35510" y="24600"/>
                </a:lnTo>
                <a:lnTo>
                  <a:pt x="35500" y="24600"/>
                </a:lnTo>
                <a:lnTo>
                  <a:pt x="35500" y="24590"/>
                </a:lnTo>
                <a:lnTo>
                  <a:pt x="35490" y="24590"/>
                </a:lnTo>
                <a:lnTo>
                  <a:pt x="35490" y="24580"/>
                </a:lnTo>
                <a:lnTo>
                  <a:pt x="35500" y="24580"/>
                </a:lnTo>
                <a:lnTo>
                  <a:pt x="35540" y="24580"/>
                </a:lnTo>
                <a:close/>
                <a:moveTo>
                  <a:pt x="35670" y="23990"/>
                </a:moveTo>
                <a:lnTo>
                  <a:pt x="35670" y="24000"/>
                </a:lnTo>
                <a:lnTo>
                  <a:pt x="35650" y="24000"/>
                </a:lnTo>
                <a:lnTo>
                  <a:pt x="35650" y="24010"/>
                </a:lnTo>
                <a:lnTo>
                  <a:pt x="35660" y="24010"/>
                </a:lnTo>
                <a:lnTo>
                  <a:pt x="35660" y="24030"/>
                </a:lnTo>
                <a:lnTo>
                  <a:pt x="35660" y="24040"/>
                </a:lnTo>
                <a:lnTo>
                  <a:pt x="35660" y="24050"/>
                </a:lnTo>
                <a:lnTo>
                  <a:pt x="35670" y="24050"/>
                </a:lnTo>
                <a:lnTo>
                  <a:pt x="35670" y="24040"/>
                </a:lnTo>
                <a:lnTo>
                  <a:pt x="35680" y="24040"/>
                </a:lnTo>
                <a:lnTo>
                  <a:pt x="35680" y="24030"/>
                </a:lnTo>
                <a:lnTo>
                  <a:pt x="35690" y="24030"/>
                </a:lnTo>
                <a:lnTo>
                  <a:pt x="35690" y="24040"/>
                </a:lnTo>
                <a:lnTo>
                  <a:pt x="35690" y="24050"/>
                </a:lnTo>
                <a:lnTo>
                  <a:pt x="35680" y="24050"/>
                </a:lnTo>
                <a:lnTo>
                  <a:pt x="35680" y="24060"/>
                </a:lnTo>
                <a:lnTo>
                  <a:pt x="35670" y="24060"/>
                </a:lnTo>
                <a:lnTo>
                  <a:pt x="35670" y="24070"/>
                </a:lnTo>
                <a:lnTo>
                  <a:pt x="35670" y="24080"/>
                </a:lnTo>
                <a:lnTo>
                  <a:pt x="35670" y="24090"/>
                </a:lnTo>
                <a:lnTo>
                  <a:pt x="35670" y="24110"/>
                </a:lnTo>
                <a:lnTo>
                  <a:pt x="35660" y="24110"/>
                </a:lnTo>
                <a:lnTo>
                  <a:pt x="35650" y="24110"/>
                </a:lnTo>
                <a:lnTo>
                  <a:pt x="35650" y="24100"/>
                </a:lnTo>
                <a:lnTo>
                  <a:pt x="35650" y="24080"/>
                </a:lnTo>
                <a:lnTo>
                  <a:pt x="35650" y="24070"/>
                </a:lnTo>
                <a:lnTo>
                  <a:pt x="35640" y="24070"/>
                </a:lnTo>
                <a:lnTo>
                  <a:pt x="35630" y="24070"/>
                </a:lnTo>
                <a:lnTo>
                  <a:pt x="35630" y="24060"/>
                </a:lnTo>
                <a:lnTo>
                  <a:pt x="35640" y="24060"/>
                </a:lnTo>
                <a:lnTo>
                  <a:pt x="35640" y="24050"/>
                </a:lnTo>
                <a:lnTo>
                  <a:pt x="35640" y="24030"/>
                </a:lnTo>
                <a:lnTo>
                  <a:pt x="35640" y="24020"/>
                </a:lnTo>
                <a:lnTo>
                  <a:pt x="35630" y="24020"/>
                </a:lnTo>
                <a:lnTo>
                  <a:pt x="35620" y="24020"/>
                </a:lnTo>
                <a:lnTo>
                  <a:pt x="35620" y="24000"/>
                </a:lnTo>
                <a:lnTo>
                  <a:pt x="35630" y="24000"/>
                </a:lnTo>
                <a:lnTo>
                  <a:pt x="35640" y="24000"/>
                </a:lnTo>
                <a:lnTo>
                  <a:pt x="35640" y="23990"/>
                </a:lnTo>
                <a:lnTo>
                  <a:pt x="35650" y="24000"/>
                </a:lnTo>
                <a:lnTo>
                  <a:pt x="35650" y="23990"/>
                </a:lnTo>
                <a:lnTo>
                  <a:pt x="35670" y="23990"/>
                </a:lnTo>
                <a:close/>
                <a:moveTo>
                  <a:pt x="34990" y="23820"/>
                </a:moveTo>
                <a:lnTo>
                  <a:pt x="34990" y="23830"/>
                </a:lnTo>
                <a:lnTo>
                  <a:pt x="34990" y="23820"/>
                </a:lnTo>
                <a:lnTo>
                  <a:pt x="35000" y="23830"/>
                </a:lnTo>
                <a:lnTo>
                  <a:pt x="34990" y="23830"/>
                </a:lnTo>
                <a:lnTo>
                  <a:pt x="34990" y="23840"/>
                </a:lnTo>
                <a:lnTo>
                  <a:pt x="35000" y="23840"/>
                </a:lnTo>
                <a:lnTo>
                  <a:pt x="35010" y="23840"/>
                </a:lnTo>
                <a:lnTo>
                  <a:pt x="35010" y="23850"/>
                </a:lnTo>
                <a:lnTo>
                  <a:pt x="35010" y="23840"/>
                </a:lnTo>
                <a:lnTo>
                  <a:pt x="35020" y="23840"/>
                </a:lnTo>
                <a:lnTo>
                  <a:pt x="35020" y="23850"/>
                </a:lnTo>
                <a:lnTo>
                  <a:pt x="35030" y="23860"/>
                </a:lnTo>
                <a:lnTo>
                  <a:pt x="35020" y="23860"/>
                </a:lnTo>
                <a:lnTo>
                  <a:pt x="35020" y="23870"/>
                </a:lnTo>
                <a:lnTo>
                  <a:pt x="35010" y="23860"/>
                </a:lnTo>
                <a:lnTo>
                  <a:pt x="35010" y="23870"/>
                </a:lnTo>
                <a:lnTo>
                  <a:pt x="35000" y="23870"/>
                </a:lnTo>
                <a:lnTo>
                  <a:pt x="35000" y="23860"/>
                </a:lnTo>
                <a:lnTo>
                  <a:pt x="34990" y="23860"/>
                </a:lnTo>
                <a:lnTo>
                  <a:pt x="34990" y="23850"/>
                </a:lnTo>
                <a:lnTo>
                  <a:pt x="34990" y="23840"/>
                </a:lnTo>
                <a:lnTo>
                  <a:pt x="34980" y="23840"/>
                </a:lnTo>
                <a:lnTo>
                  <a:pt x="34980" y="23830"/>
                </a:lnTo>
                <a:lnTo>
                  <a:pt x="34970" y="23830"/>
                </a:lnTo>
                <a:lnTo>
                  <a:pt x="34970" y="23820"/>
                </a:lnTo>
                <a:lnTo>
                  <a:pt x="34980" y="23820"/>
                </a:lnTo>
                <a:lnTo>
                  <a:pt x="34990" y="23820"/>
                </a:lnTo>
                <a:close/>
                <a:moveTo>
                  <a:pt x="34940" y="23770"/>
                </a:moveTo>
                <a:lnTo>
                  <a:pt x="34940" y="23780"/>
                </a:lnTo>
                <a:lnTo>
                  <a:pt x="34950" y="23770"/>
                </a:lnTo>
                <a:lnTo>
                  <a:pt x="34950" y="23780"/>
                </a:lnTo>
                <a:lnTo>
                  <a:pt x="34960" y="23780"/>
                </a:lnTo>
                <a:lnTo>
                  <a:pt x="34960" y="23790"/>
                </a:lnTo>
                <a:lnTo>
                  <a:pt x="34950" y="23790"/>
                </a:lnTo>
                <a:lnTo>
                  <a:pt x="34940" y="23790"/>
                </a:lnTo>
                <a:lnTo>
                  <a:pt x="34940" y="23780"/>
                </a:lnTo>
                <a:lnTo>
                  <a:pt x="34930" y="23780"/>
                </a:lnTo>
                <a:lnTo>
                  <a:pt x="34930" y="23790"/>
                </a:lnTo>
                <a:lnTo>
                  <a:pt x="34920" y="23790"/>
                </a:lnTo>
                <a:lnTo>
                  <a:pt x="34920" y="23780"/>
                </a:lnTo>
                <a:lnTo>
                  <a:pt x="34910" y="23780"/>
                </a:lnTo>
                <a:lnTo>
                  <a:pt x="34910" y="23770"/>
                </a:lnTo>
                <a:lnTo>
                  <a:pt x="34920" y="23770"/>
                </a:lnTo>
                <a:lnTo>
                  <a:pt x="34930" y="23770"/>
                </a:lnTo>
                <a:lnTo>
                  <a:pt x="34930" y="23760"/>
                </a:lnTo>
                <a:lnTo>
                  <a:pt x="34940" y="23760"/>
                </a:lnTo>
                <a:lnTo>
                  <a:pt x="34940" y="23770"/>
                </a:lnTo>
                <a:close/>
                <a:moveTo>
                  <a:pt x="35490" y="23670"/>
                </a:moveTo>
                <a:lnTo>
                  <a:pt x="35490" y="23680"/>
                </a:lnTo>
                <a:lnTo>
                  <a:pt x="35500" y="23680"/>
                </a:lnTo>
                <a:lnTo>
                  <a:pt x="35500" y="23690"/>
                </a:lnTo>
                <a:lnTo>
                  <a:pt x="35510" y="23690"/>
                </a:lnTo>
                <a:lnTo>
                  <a:pt x="35510" y="23700"/>
                </a:lnTo>
                <a:lnTo>
                  <a:pt x="35510" y="23710"/>
                </a:lnTo>
                <a:lnTo>
                  <a:pt x="35500" y="23710"/>
                </a:lnTo>
                <a:lnTo>
                  <a:pt x="35500" y="23720"/>
                </a:lnTo>
                <a:lnTo>
                  <a:pt x="35510" y="23720"/>
                </a:lnTo>
                <a:lnTo>
                  <a:pt x="35510" y="23730"/>
                </a:lnTo>
                <a:lnTo>
                  <a:pt x="35520" y="23730"/>
                </a:lnTo>
                <a:lnTo>
                  <a:pt x="35520" y="23740"/>
                </a:lnTo>
                <a:lnTo>
                  <a:pt x="35520" y="23750"/>
                </a:lnTo>
                <a:lnTo>
                  <a:pt x="35520" y="23760"/>
                </a:lnTo>
                <a:lnTo>
                  <a:pt x="35530" y="23760"/>
                </a:lnTo>
                <a:lnTo>
                  <a:pt x="35530" y="23770"/>
                </a:lnTo>
                <a:lnTo>
                  <a:pt x="35530" y="23780"/>
                </a:lnTo>
                <a:lnTo>
                  <a:pt x="35510" y="23780"/>
                </a:lnTo>
                <a:lnTo>
                  <a:pt x="35510" y="23770"/>
                </a:lnTo>
                <a:lnTo>
                  <a:pt x="35500" y="23770"/>
                </a:lnTo>
                <a:lnTo>
                  <a:pt x="35490" y="23770"/>
                </a:lnTo>
                <a:lnTo>
                  <a:pt x="35490" y="23760"/>
                </a:lnTo>
                <a:lnTo>
                  <a:pt x="35500" y="23760"/>
                </a:lnTo>
                <a:lnTo>
                  <a:pt x="35500" y="23750"/>
                </a:lnTo>
                <a:lnTo>
                  <a:pt x="35500" y="23740"/>
                </a:lnTo>
                <a:lnTo>
                  <a:pt x="35500" y="23750"/>
                </a:lnTo>
                <a:lnTo>
                  <a:pt x="35490" y="23750"/>
                </a:lnTo>
                <a:lnTo>
                  <a:pt x="35490" y="23760"/>
                </a:lnTo>
                <a:lnTo>
                  <a:pt x="35480" y="23760"/>
                </a:lnTo>
                <a:lnTo>
                  <a:pt x="35470" y="23760"/>
                </a:lnTo>
                <a:lnTo>
                  <a:pt x="35470" y="23750"/>
                </a:lnTo>
                <a:lnTo>
                  <a:pt x="35470" y="23740"/>
                </a:lnTo>
                <a:lnTo>
                  <a:pt x="35480" y="23740"/>
                </a:lnTo>
                <a:lnTo>
                  <a:pt x="35480" y="23730"/>
                </a:lnTo>
                <a:lnTo>
                  <a:pt x="35470" y="23730"/>
                </a:lnTo>
                <a:lnTo>
                  <a:pt x="35470" y="23720"/>
                </a:lnTo>
                <a:lnTo>
                  <a:pt x="35460" y="23720"/>
                </a:lnTo>
                <a:lnTo>
                  <a:pt x="35460" y="23730"/>
                </a:lnTo>
                <a:lnTo>
                  <a:pt x="35450" y="23730"/>
                </a:lnTo>
                <a:lnTo>
                  <a:pt x="35450" y="23720"/>
                </a:lnTo>
                <a:lnTo>
                  <a:pt x="35450" y="23710"/>
                </a:lnTo>
                <a:lnTo>
                  <a:pt x="35440" y="23710"/>
                </a:lnTo>
                <a:lnTo>
                  <a:pt x="35440" y="23700"/>
                </a:lnTo>
                <a:lnTo>
                  <a:pt x="35440" y="23690"/>
                </a:lnTo>
                <a:lnTo>
                  <a:pt x="35440" y="23680"/>
                </a:lnTo>
                <a:lnTo>
                  <a:pt x="35450" y="23680"/>
                </a:lnTo>
                <a:lnTo>
                  <a:pt x="35460" y="23680"/>
                </a:lnTo>
                <a:lnTo>
                  <a:pt x="35460" y="23670"/>
                </a:lnTo>
                <a:lnTo>
                  <a:pt x="35490" y="23670"/>
                </a:lnTo>
                <a:close/>
                <a:moveTo>
                  <a:pt x="34670" y="23180"/>
                </a:moveTo>
                <a:lnTo>
                  <a:pt x="34670" y="23190"/>
                </a:lnTo>
                <a:lnTo>
                  <a:pt x="34680" y="23190"/>
                </a:lnTo>
                <a:lnTo>
                  <a:pt x="34690" y="23190"/>
                </a:lnTo>
                <a:lnTo>
                  <a:pt x="34700" y="23190"/>
                </a:lnTo>
                <a:lnTo>
                  <a:pt x="34700" y="23200"/>
                </a:lnTo>
                <a:lnTo>
                  <a:pt x="34710" y="23200"/>
                </a:lnTo>
                <a:lnTo>
                  <a:pt x="34710" y="23210"/>
                </a:lnTo>
                <a:lnTo>
                  <a:pt x="34700" y="23210"/>
                </a:lnTo>
                <a:lnTo>
                  <a:pt x="34700" y="23220"/>
                </a:lnTo>
                <a:lnTo>
                  <a:pt x="34700" y="23230"/>
                </a:lnTo>
                <a:lnTo>
                  <a:pt x="34690" y="23230"/>
                </a:lnTo>
                <a:lnTo>
                  <a:pt x="34680" y="23230"/>
                </a:lnTo>
                <a:lnTo>
                  <a:pt x="34670" y="23230"/>
                </a:lnTo>
                <a:lnTo>
                  <a:pt x="34670" y="23220"/>
                </a:lnTo>
                <a:lnTo>
                  <a:pt x="34670" y="23210"/>
                </a:lnTo>
                <a:lnTo>
                  <a:pt x="34660" y="23210"/>
                </a:lnTo>
                <a:lnTo>
                  <a:pt x="34650" y="23210"/>
                </a:lnTo>
                <a:lnTo>
                  <a:pt x="34650" y="23200"/>
                </a:lnTo>
                <a:lnTo>
                  <a:pt x="34650" y="23190"/>
                </a:lnTo>
                <a:lnTo>
                  <a:pt x="34650" y="23180"/>
                </a:lnTo>
                <a:lnTo>
                  <a:pt x="34660" y="23180"/>
                </a:lnTo>
                <a:lnTo>
                  <a:pt x="34670" y="23180"/>
                </a:lnTo>
                <a:close/>
                <a:moveTo>
                  <a:pt x="34840" y="23130"/>
                </a:moveTo>
                <a:lnTo>
                  <a:pt x="34840" y="23140"/>
                </a:lnTo>
                <a:lnTo>
                  <a:pt x="34850" y="23140"/>
                </a:lnTo>
                <a:lnTo>
                  <a:pt x="34860" y="23140"/>
                </a:lnTo>
                <a:lnTo>
                  <a:pt x="34860" y="23150"/>
                </a:lnTo>
                <a:lnTo>
                  <a:pt x="34870" y="23150"/>
                </a:lnTo>
                <a:lnTo>
                  <a:pt x="34870" y="23160"/>
                </a:lnTo>
                <a:lnTo>
                  <a:pt x="34880" y="23160"/>
                </a:lnTo>
                <a:lnTo>
                  <a:pt x="34880" y="23170"/>
                </a:lnTo>
                <a:lnTo>
                  <a:pt x="34890" y="23170"/>
                </a:lnTo>
                <a:lnTo>
                  <a:pt x="34890" y="23180"/>
                </a:lnTo>
                <a:lnTo>
                  <a:pt x="34890" y="23170"/>
                </a:lnTo>
                <a:lnTo>
                  <a:pt x="34890" y="23180"/>
                </a:lnTo>
                <a:lnTo>
                  <a:pt x="34900" y="23180"/>
                </a:lnTo>
                <a:lnTo>
                  <a:pt x="34900" y="23190"/>
                </a:lnTo>
                <a:lnTo>
                  <a:pt x="34910" y="23190"/>
                </a:lnTo>
                <a:lnTo>
                  <a:pt x="34920" y="23190"/>
                </a:lnTo>
                <a:lnTo>
                  <a:pt x="34920" y="23210"/>
                </a:lnTo>
                <a:lnTo>
                  <a:pt x="34910" y="23210"/>
                </a:lnTo>
                <a:lnTo>
                  <a:pt x="34910" y="23220"/>
                </a:lnTo>
                <a:lnTo>
                  <a:pt x="34920" y="23220"/>
                </a:lnTo>
                <a:lnTo>
                  <a:pt x="34920" y="23230"/>
                </a:lnTo>
                <a:lnTo>
                  <a:pt x="34930" y="23230"/>
                </a:lnTo>
                <a:lnTo>
                  <a:pt x="34930" y="23240"/>
                </a:lnTo>
                <a:lnTo>
                  <a:pt x="34920" y="23240"/>
                </a:lnTo>
                <a:lnTo>
                  <a:pt x="34920" y="23250"/>
                </a:lnTo>
                <a:lnTo>
                  <a:pt x="34920" y="23260"/>
                </a:lnTo>
                <a:lnTo>
                  <a:pt x="34920" y="23280"/>
                </a:lnTo>
                <a:lnTo>
                  <a:pt x="34920" y="23290"/>
                </a:lnTo>
                <a:lnTo>
                  <a:pt x="34930" y="23290"/>
                </a:lnTo>
                <a:lnTo>
                  <a:pt x="34930" y="23310"/>
                </a:lnTo>
                <a:lnTo>
                  <a:pt x="34930" y="23300"/>
                </a:lnTo>
                <a:lnTo>
                  <a:pt x="34930" y="23310"/>
                </a:lnTo>
                <a:lnTo>
                  <a:pt x="34930" y="23320"/>
                </a:lnTo>
                <a:lnTo>
                  <a:pt x="34930" y="23330"/>
                </a:lnTo>
                <a:lnTo>
                  <a:pt x="34930" y="23350"/>
                </a:lnTo>
                <a:lnTo>
                  <a:pt x="34940" y="23350"/>
                </a:lnTo>
                <a:lnTo>
                  <a:pt x="34940" y="23360"/>
                </a:lnTo>
                <a:lnTo>
                  <a:pt x="34950" y="23360"/>
                </a:lnTo>
                <a:lnTo>
                  <a:pt x="34950" y="23370"/>
                </a:lnTo>
                <a:lnTo>
                  <a:pt x="34950" y="23390"/>
                </a:lnTo>
                <a:lnTo>
                  <a:pt x="34950" y="23400"/>
                </a:lnTo>
                <a:lnTo>
                  <a:pt x="34960" y="23400"/>
                </a:lnTo>
                <a:lnTo>
                  <a:pt x="34960" y="23410"/>
                </a:lnTo>
                <a:lnTo>
                  <a:pt x="34970" y="23410"/>
                </a:lnTo>
                <a:lnTo>
                  <a:pt x="34970" y="23420"/>
                </a:lnTo>
                <a:lnTo>
                  <a:pt x="34970" y="23430"/>
                </a:lnTo>
                <a:lnTo>
                  <a:pt x="34970" y="23440"/>
                </a:lnTo>
                <a:lnTo>
                  <a:pt x="34980" y="23440"/>
                </a:lnTo>
                <a:lnTo>
                  <a:pt x="34980" y="23450"/>
                </a:lnTo>
                <a:lnTo>
                  <a:pt x="34990" y="23450"/>
                </a:lnTo>
                <a:lnTo>
                  <a:pt x="34990" y="23460"/>
                </a:lnTo>
                <a:lnTo>
                  <a:pt x="34990" y="23470"/>
                </a:lnTo>
                <a:lnTo>
                  <a:pt x="34990" y="23480"/>
                </a:lnTo>
                <a:lnTo>
                  <a:pt x="35000" y="23480"/>
                </a:lnTo>
                <a:lnTo>
                  <a:pt x="35000" y="23490"/>
                </a:lnTo>
                <a:lnTo>
                  <a:pt x="35000" y="23500"/>
                </a:lnTo>
                <a:lnTo>
                  <a:pt x="35010" y="23500"/>
                </a:lnTo>
                <a:lnTo>
                  <a:pt x="35010" y="23510"/>
                </a:lnTo>
                <a:lnTo>
                  <a:pt x="35010" y="23520"/>
                </a:lnTo>
                <a:lnTo>
                  <a:pt x="35010" y="23530"/>
                </a:lnTo>
                <a:lnTo>
                  <a:pt x="35020" y="23530"/>
                </a:lnTo>
                <a:lnTo>
                  <a:pt x="35020" y="23540"/>
                </a:lnTo>
                <a:lnTo>
                  <a:pt x="35030" y="23540"/>
                </a:lnTo>
                <a:lnTo>
                  <a:pt x="35030" y="23550"/>
                </a:lnTo>
                <a:lnTo>
                  <a:pt x="35030" y="23560"/>
                </a:lnTo>
                <a:lnTo>
                  <a:pt x="35030" y="23570"/>
                </a:lnTo>
                <a:lnTo>
                  <a:pt x="35040" y="23570"/>
                </a:lnTo>
                <a:lnTo>
                  <a:pt x="35040" y="23580"/>
                </a:lnTo>
                <a:lnTo>
                  <a:pt x="35050" y="23580"/>
                </a:lnTo>
                <a:lnTo>
                  <a:pt x="35050" y="23590"/>
                </a:lnTo>
                <a:lnTo>
                  <a:pt x="35060" y="23590"/>
                </a:lnTo>
                <a:lnTo>
                  <a:pt x="35060" y="23600"/>
                </a:lnTo>
                <a:lnTo>
                  <a:pt x="35050" y="23600"/>
                </a:lnTo>
                <a:lnTo>
                  <a:pt x="35060" y="23600"/>
                </a:lnTo>
                <a:lnTo>
                  <a:pt x="35060" y="23610"/>
                </a:lnTo>
                <a:lnTo>
                  <a:pt x="35060" y="23620"/>
                </a:lnTo>
                <a:lnTo>
                  <a:pt x="35060" y="23630"/>
                </a:lnTo>
                <a:lnTo>
                  <a:pt x="35070" y="23630"/>
                </a:lnTo>
                <a:lnTo>
                  <a:pt x="35070" y="23640"/>
                </a:lnTo>
                <a:lnTo>
                  <a:pt x="35070" y="23650"/>
                </a:lnTo>
                <a:lnTo>
                  <a:pt x="35080" y="23640"/>
                </a:lnTo>
                <a:lnTo>
                  <a:pt x="35080" y="23650"/>
                </a:lnTo>
                <a:lnTo>
                  <a:pt x="35090" y="23650"/>
                </a:lnTo>
                <a:lnTo>
                  <a:pt x="35090" y="23660"/>
                </a:lnTo>
                <a:lnTo>
                  <a:pt x="35100" y="23660"/>
                </a:lnTo>
                <a:lnTo>
                  <a:pt x="35090" y="23660"/>
                </a:lnTo>
                <a:lnTo>
                  <a:pt x="35090" y="23670"/>
                </a:lnTo>
                <a:lnTo>
                  <a:pt x="35100" y="23670"/>
                </a:lnTo>
                <a:lnTo>
                  <a:pt x="35100" y="23680"/>
                </a:lnTo>
                <a:lnTo>
                  <a:pt x="35110" y="23680"/>
                </a:lnTo>
                <a:lnTo>
                  <a:pt x="35110" y="23690"/>
                </a:lnTo>
                <a:lnTo>
                  <a:pt x="35120" y="23690"/>
                </a:lnTo>
                <a:lnTo>
                  <a:pt x="35120" y="23700"/>
                </a:lnTo>
                <a:lnTo>
                  <a:pt x="35130" y="23700"/>
                </a:lnTo>
                <a:lnTo>
                  <a:pt x="35130" y="23710"/>
                </a:lnTo>
                <a:lnTo>
                  <a:pt x="35140" y="23710"/>
                </a:lnTo>
                <a:lnTo>
                  <a:pt x="35140" y="23720"/>
                </a:lnTo>
                <a:lnTo>
                  <a:pt x="35150" y="23720"/>
                </a:lnTo>
                <a:lnTo>
                  <a:pt x="35160" y="23720"/>
                </a:lnTo>
                <a:lnTo>
                  <a:pt x="35160" y="23730"/>
                </a:lnTo>
                <a:lnTo>
                  <a:pt x="35170" y="23730"/>
                </a:lnTo>
                <a:lnTo>
                  <a:pt x="35170" y="23740"/>
                </a:lnTo>
                <a:lnTo>
                  <a:pt x="35180" y="23740"/>
                </a:lnTo>
                <a:lnTo>
                  <a:pt x="35180" y="23750"/>
                </a:lnTo>
                <a:lnTo>
                  <a:pt x="35190" y="23750"/>
                </a:lnTo>
                <a:lnTo>
                  <a:pt x="35200" y="23750"/>
                </a:lnTo>
                <a:lnTo>
                  <a:pt x="35200" y="23760"/>
                </a:lnTo>
                <a:lnTo>
                  <a:pt x="35210" y="23760"/>
                </a:lnTo>
                <a:lnTo>
                  <a:pt x="35220" y="23760"/>
                </a:lnTo>
                <a:lnTo>
                  <a:pt x="35220" y="23770"/>
                </a:lnTo>
                <a:lnTo>
                  <a:pt x="35230" y="23770"/>
                </a:lnTo>
                <a:lnTo>
                  <a:pt x="35240" y="23770"/>
                </a:lnTo>
                <a:lnTo>
                  <a:pt x="35250" y="23770"/>
                </a:lnTo>
                <a:lnTo>
                  <a:pt x="35260" y="23780"/>
                </a:lnTo>
                <a:lnTo>
                  <a:pt x="35270" y="23780"/>
                </a:lnTo>
                <a:lnTo>
                  <a:pt x="35280" y="23780"/>
                </a:lnTo>
                <a:lnTo>
                  <a:pt x="35280" y="23790"/>
                </a:lnTo>
                <a:lnTo>
                  <a:pt x="35290" y="23790"/>
                </a:lnTo>
                <a:lnTo>
                  <a:pt x="35290" y="23800"/>
                </a:lnTo>
                <a:lnTo>
                  <a:pt x="35300" y="23800"/>
                </a:lnTo>
                <a:lnTo>
                  <a:pt x="35300" y="23810"/>
                </a:lnTo>
                <a:lnTo>
                  <a:pt x="35310" y="23810"/>
                </a:lnTo>
                <a:lnTo>
                  <a:pt x="35300" y="23810"/>
                </a:lnTo>
                <a:lnTo>
                  <a:pt x="35310" y="23810"/>
                </a:lnTo>
                <a:lnTo>
                  <a:pt x="35310" y="23820"/>
                </a:lnTo>
                <a:lnTo>
                  <a:pt x="35300" y="23820"/>
                </a:lnTo>
                <a:lnTo>
                  <a:pt x="35300" y="23830"/>
                </a:lnTo>
                <a:lnTo>
                  <a:pt x="35300" y="23840"/>
                </a:lnTo>
                <a:lnTo>
                  <a:pt x="35300" y="23850"/>
                </a:lnTo>
                <a:lnTo>
                  <a:pt x="35300" y="23890"/>
                </a:lnTo>
                <a:lnTo>
                  <a:pt x="35300" y="23900"/>
                </a:lnTo>
                <a:lnTo>
                  <a:pt x="35300" y="23910"/>
                </a:lnTo>
                <a:lnTo>
                  <a:pt x="35300" y="23920"/>
                </a:lnTo>
                <a:lnTo>
                  <a:pt x="35300" y="23930"/>
                </a:lnTo>
                <a:lnTo>
                  <a:pt x="35300" y="23940"/>
                </a:lnTo>
                <a:lnTo>
                  <a:pt x="35310" y="23940"/>
                </a:lnTo>
                <a:lnTo>
                  <a:pt x="35310" y="23950"/>
                </a:lnTo>
                <a:lnTo>
                  <a:pt x="35310" y="23960"/>
                </a:lnTo>
                <a:lnTo>
                  <a:pt x="35310" y="23970"/>
                </a:lnTo>
                <a:lnTo>
                  <a:pt x="35320" y="23970"/>
                </a:lnTo>
                <a:lnTo>
                  <a:pt x="35320" y="23980"/>
                </a:lnTo>
                <a:lnTo>
                  <a:pt x="35320" y="24000"/>
                </a:lnTo>
                <a:lnTo>
                  <a:pt x="35330" y="23990"/>
                </a:lnTo>
                <a:lnTo>
                  <a:pt x="35330" y="24000"/>
                </a:lnTo>
                <a:lnTo>
                  <a:pt x="35330" y="24010"/>
                </a:lnTo>
                <a:lnTo>
                  <a:pt x="35340" y="24010"/>
                </a:lnTo>
                <a:lnTo>
                  <a:pt x="35340" y="24020"/>
                </a:lnTo>
                <a:lnTo>
                  <a:pt x="35350" y="24020"/>
                </a:lnTo>
                <a:lnTo>
                  <a:pt x="35350" y="24030"/>
                </a:lnTo>
                <a:lnTo>
                  <a:pt x="35350" y="24040"/>
                </a:lnTo>
                <a:lnTo>
                  <a:pt x="35350" y="24050"/>
                </a:lnTo>
                <a:lnTo>
                  <a:pt x="35360" y="24050"/>
                </a:lnTo>
                <a:lnTo>
                  <a:pt x="35360" y="24060"/>
                </a:lnTo>
                <a:lnTo>
                  <a:pt x="35370" y="24060"/>
                </a:lnTo>
                <a:lnTo>
                  <a:pt x="35370" y="24070"/>
                </a:lnTo>
                <a:lnTo>
                  <a:pt x="35380" y="24070"/>
                </a:lnTo>
                <a:lnTo>
                  <a:pt x="35380" y="24080"/>
                </a:lnTo>
                <a:lnTo>
                  <a:pt x="35390" y="24080"/>
                </a:lnTo>
                <a:lnTo>
                  <a:pt x="35390" y="24090"/>
                </a:lnTo>
                <a:lnTo>
                  <a:pt x="35400" y="24090"/>
                </a:lnTo>
                <a:lnTo>
                  <a:pt x="35410" y="24090"/>
                </a:lnTo>
                <a:lnTo>
                  <a:pt x="35410" y="24100"/>
                </a:lnTo>
                <a:lnTo>
                  <a:pt x="35420" y="24100"/>
                </a:lnTo>
                <a:lnTo>
                  <a:pt x="35420" y="24110"/>
                </a:lnTo>
                <a:lnTo>
                  <a:pt x="35430" y="24110"/>
                </a:lnTo>
                <a:lnTo>
                  <a:pt x="35430" y="24120"/>
                </a:lnTo>
                <a:lnTo>
                  <a:pt x="35440" y="24120"/>
                </a:lnTo>
                <a:lnTo>
                  <a:pt x="35440" y="24130"/>
                </a:lnTo>
                <a:lnTo>
                  <a:pt x="35450" y="24130"/>
                </a:lnTo>
                <a:lnTo>
                  <a:pt x="35460" y="24130"/>
                </a:lnTo>
                <a:lnTo>
                  <a:pt x="35450" y="24130"/>
                </a:lnTo>
                <a:lnTo>
                  <a:pt x="35450" y="24140"/>
                </a:lnTo>
                <a:lnTo>
                  <a:pt x="35470" y="24140"/>
                </a:lnTo>
                <a:lnTo>
                  <a:pt x="35480" y="24140"/>
                </a:lnTo>
                <a:lnTo>
                  <a:pt x="35490" y="24140"/>
                </a:lnTo>
                <a:lnTo>
                  <a:pt x="35490" y="24150"/>
                </a:lnTo>
                <a:lnTo>
                  <a:pt x="35540" y="24150"/>
                </a:lnTo>
                <a:lnTo>
                  <a:pt x="35550" y="24150"/>
                </a:lnTo>
                <a:lnTo>
                  <a:pt x="35560" y="24150"/>
                </a:lnTo>
                <a:lnTo>
                  <a:pt x="35590" y="24150"/>
                </a:lnTo>
                <a:lnTo>
                  <a:pt x="35580" y="24140"/>
                </a:lnTo>
                <a:lnTo>
                  <a:pt x="35590" y="24140"/>
                </a:lnTo>
                <a:lnTo>
                  <a:pt x="35600" y="24140"/>
                </a:lnTo>
                <a:lnTo>
                  <a:pt x="35600" y="24170"/>
                </a:lnTo>
                <a:lnTo>
                  <a:pt x="35590" y="24160"/>
                </a:lnTo>
                <a:lnTo>
                  <a:pt x="35590" y="24170"/>
                </a:lnTo>
                <a:lnTo>
                  <a:pt x="35580" y="24170"/>
                </a:lnTo>
                <a:lnTo>
                  <a:pt x="35580" y="24180"/>
                </a:lnTo>
                <a:lnTo>
                  <a:pt x="35570" y="24180"/>
                </a:lnTo>
                <a:lnTo>
                  <a:pt x="35570" y="24190"/>
                </a:lnTo>
                <a:lnTo>
                  <a:pt x="35560" y="24190"/>
                </a:lnTo>
                <a:lnTo>
                  <a:pt x="35560" y="24200"/>
                </a:lnTo>
                <a:lnTo>
                  <a:pt x="35550" y="24200"/>
                </a:lnTo>
                <a:lnTo>
                  <a:pt x="35550" y="24210"/>
                </a:lnTo>
                <a:lnTo>
                  <a:pt x="35550" y="24220"/>
                </a:lnTo>
                <a:lnTo>
                  <a:pt x="35540" y="24220"/>
                </a:lnTo>
                <a:lnTo>
                  <a:pt x="35530" y="24220"/>
                </a:lnTo>
                <a:lnTo>
                  <a:pt x="35530" y="24230"/>
                </a:lnTo>
                <a:lnTo>
                  <a:pt x="35540" y="24230"/>
                </a:lnTo>
                <a:lnTo>
                  <a:pt x="35560" y="24230"/>
                </a:lnTo>
                <a:lnTo>
                  <a:pt x="35560" y="24240"/>
                </a:lnTo>
                <a:lnTo>
                  <a:pt x="35560" y="24250"/>
                </a:lnTo>
                <a:lnTo>
                  <a:pt x="35560" y="24240"/>
                </a:lnTo>
                <a:lnTo>
                  <a:pt x="35570" y="24240"/>
                </a:lnTo>
                <a:lnTo>
                  <a:pt x="35570" y="24230"/>
                </a:lnTo>
                <a:lnTo>
                  <a:pt x="35570" y="24220"/>
                </a:lnTo>
                <a:lnTo>
                  <a:pt x="35570" y="24210"/>
                </a:lnTo>
                <a:lnTo>
                  <a:pt x="35580" y="24210"/>
                </a:lnTo>
                <a:lnTo>
                  <a:pt x="35580" y="24200"/>
                </a:lnTo>
                <a:lnTo>
                  <a:pt x="35590" y="24200"/>
                </a:lnTo>
                <a:lnTo>
                  <a:pt x="35600" y="24200"/>
                </a:lnTo>
                <a:lnTo>
                  <a:pt x="35600" y="24190"/>
                </a:lnTo>
                <a:lnTo>
                  <a:pt x="35610" y="24190"/>
                </a:lnTo>
                <a:lnTo>
                  <a:pt x="35610" y="24180"/>
                </a:lnTo>
                <a:lnTo>
                  <a:pt x="35610" y="24170"/>
                </a:lnTo>
                <a:lnTo>
                  <a:pt x="35620" y="24170"/>
                </a:lnTo>
                <a:lnTo>
                  <a:pt x="35620" y="24160"/>
                </a:lnTo>
                <a:lnTo>
                  <a:pt x="35630" y="24160"/>
                </a:lnTo>
                <a:lnTo>
                  <a:pt x="35630" y="24150"/>
                </a:lnTo>
                <a:lnTo>
                  <a:pt x="35620" y="24150"/>
                </a:lnTo>
                <a:lnTo>
                  <a:pt x="35620" y="24140"/>
                </a:lnTo>
                <a:lnTo>
                  <a:pt x="35620" y="24110"/>
                </a:lnTo>
                <a:lnTo>
                  <a:pt x="35660" y="24110"/>
                </a:lnTo>
                <a:lnTo>
                  <a:pt x="35660" y="24120"/>
                </a:lnTo>
                <a:lnTo>
                  <a:pt x="35670" y="24120"/>
                </a:lnTo>
                <a:lnTo>
                  <a:pt x="35670" y="24140"/>
                </a:lnTo>
                <a:lnTo>
                  <a:pt x="35670" y="24150"/>
                </a:lnTo>
                <a:lnTo>
                  <a:pt x="35670" y="24160"/>
                </a:lnTo>
                <a:lnTo>
                  <a:pt x="35670" y="24190"/>
                </a:lnTo>
                <a:lnTo>
                  <a:pt x="35670" y="24220"/>
                </a:lnTo>
                <a:lnTo>
                  <a:pt x="35670" y="24250"/>
                </a:lnTo>
                <a:lnTo>
                  <a:pt x="35670" y="24260"/>
                </a:lnTo>
                <a:lnTo>
                  <a:pt x="35670" y="24270"/>
                </a:lnTo>
                <a:lnTo>
                  <a:pt x="35670" y="24280"/>
                </a:lnTo>
                <a:lnTo>
                  <a:pt x="35670" y="24290"/>
                </a:lnTo>
                <a:lnTo>
                  <a:pt x="35670" y="24300"/>
                </a:lnTo>
                <a:lnTo>
                  <a:pt x="35680" y="24300"/>
                </a:lnTo>
                <a:lnTo>
                  <a:pt x="35680" y="24310"/>
                </a:lnTo>
                <a:lnTo>
                  <a:pt x="35680" y="24320"/>
                </a:lnTo>
                <a:lnTo>
                  <a:pt x="35680" y="24330"/>
                </a:lnTo>
                <a:lnTo>
                  <a:pt x="35680" y="24340"/>
                </a:lnTo>
                <a:lnTo>
                  <a:pt x="35680" y="24350"/>
                </a:lnTo>
                <a:lnTo>
                  <a:pt x="35680" y="24380"/>
                </a:lnTo>
                <a:lnTo>
                  <a:pt x="35690" y="24380"/>
                </a:lnTo>
                <a:lnTo>
                  <a:pt x="35690" y="24390"/>
                </a:lnTo>
                <a:lnTo>
                  <a:pt x="35690" y="24380"/>
                </a:lnTo>
                <a:lnTo>
                  <a:pt x="35690" y="24390"/>
                </a:lnTo>
                <a:lnTo>
                  <a:pt x="35690" y="24400"/>
                </a:lnTo>
                <a:lnTo>
                  <a:pt x="35690" y="24410"/>
                </a:lnTo>
                <a:lnTo>
                  <a:pt x="35690" y="24420"/>
                </a:lnTo>
                <a:lnTo>
                  <a:pt x="35690" y="24430"/>
                </a:lnTo>
                <a:lnTo>
                  <a:pt x="35690" y="24440"/>
                </a:lnTo>
                <a:lnTo>
                  <a:pt x="35700" y="24440"/>
                </a:lnTo>
                <a:lnTo>
                  <a:pt x="35700" y="24450"/>
                </a:lnTo>
                <a:lnTo>
                  <a:pt x="35690" y="24450"/>
                </a:lnTo>
                <a:lnTo>
                  <a:pt x="35690" y="24460"/>
                </a:lnTo>
                <a:lnTo>
                  <a:pt x="35690" y="24480"/>
                </a:lnTo>
                <a:lnTo>
                  <a:pt x="35690" y="24470"/>
                </a:lnTo>
                <a:lnTo>
                  <a:pt x="35690" y="24480"/>
                </a:lnTo>
                <a:lnTo>
                  <a:pt x="35690" y="24490"/>
                </a:lnTo>
                <a:lnTo>
                  <a:pt x="35700" y="24490"/>
                </a:lnTo>
                <a:lnTo>
                  <a:pt x="35700" y="24500"/>
                </a:lnTo>
                <a:lnTo>
                  <a:pt x="35700" y="24510"/>
                </a:lnTo>
                <a:lnTo>
                  <a:pt x="35700" y="24520"/>
                </a:lnTo>
                <a:lnTo>
                  <a:pt x="35710" y="24520"/>
                </a:lnTo>
                <a:lnTo>
                  <a:pt x="35710" y="24530"/>
                </a:lnTo>
                <a:lnTo>
                  <a:pt x="35710" y="24550"/>
                </a:lnTo>
                <a:lnTo>
                  <a:pt x="35710" y="24560"/>
                </a:lnTo>
                <a:lnTo>
                  <a:pt x="35710" y="24580"/>
                </a:lnTo>
                <a:lnTo>
                  <a:pt x="35720" y="24580"/>
                </a:lnTo>
                <a:lnTo>
                  <a:pt x="35720" y="24590"/>
                </a:lnTo>
                <a:lnTo>
                  <a:pt x="35720" y="24600"/>
                </a:lnTo>
                <a:lnTo>
                  <a:pt x="35720" y="24610"/>
                </a:lnTo>
                <a:lnTo>
                  <a:pt x="35730" y="24610"/>
                </a:lnTo>
                <a:lnTo>
                  <a:pt x="35730" y="24620"/>
                </a:lnTo>
                <a:lnTo>
                  <a:pt x="35730" y="24630"/>
                </a:lnTo>
                <a:lnTo>
                  <a:pt x="35730" y="24640"/>
                </a:lnTo>
                <a:lnTo>
                  <a:pt x="35730" y="24650"/>
                </a:lnTo>
                <a:lnTo>
                  <a:pt x="35740" y="24650"/>
                </a:lnTo>
                <a:lnTo>
                  <a:pt x="35740" y="24660"/>
                </a:lnTo>
                <a:lnTo>
                  <a:pt x="35740" y="24670"/>
                </a:lnTo>
                <a:lnTo>
                  <a:pt x="35740" y="24680"/>
                </a:lnTo>
                <a:lnTo>
                  <a:pt x="35750" y="24680"/>
                </a:lnTo>
                <a:lnTo>
                  <a:pt x="35750" y="24700"/>
                </a:lnTo>
                <a:lnTo>
                  <a:pt x="35750" y="24710"/>
                </a:lnTo>
                <a:lnTo>
                  <a:pt x="35760" y="24710"/>
                </a:lnTo>
                <a:lnTo>
                  <a:pt x="35760" y="24720"/>
                </a:lnTo>
                <a:lnTo>
                  <a:pt x="35760" y="24740"/>
                </a:lnTo>
                <a:lnTo>
                  <a:pt x="35750" y="24740"/>
                </a:lnTo>
                <a:lnTo>
                  <a:pt x="35750" y="24730"/>
                </a:lnTo>
                <a:lnTo>
                  <a:pt x="35750" y="24740"/>
                </a:lnTo>
                <a:lnTo>
                  <a:pt x="35750" y="24730"/>
                </a:lnTo>
                <a:lnTo>
                  <a:pt x="35740" y="24730"/>
                </a:lnTo>
                <a:lnTo>
                  <a:pt x="35740" y="24720"/>
                </a:lnTo>
                <a:lnTo>
                  <a:pt x="35730" y="24720"/>
                </a:lnTo>
                <a:lnTo>
                  <a:pt x="35730" y="24710"/>
                </a:lnTo>
                <a:lnTo>
                  <a:pt x="35720" y="24710"/>
                </a:lnTo>
                <a:lnTo>
                  <a:pt x="35720" y="24700"/>
                </a:lnTo>
                <a:lnTo>
                  <a:pt x="35710" y="24700"/>
                </a:lnTo>
                <a:lnTo>
                  <a:pt x="35710" y="24690"/>
                </a:lnTo>
                <a:lnTo>
                  <a:pt x="35710" y="24670"/>
                </a:lnTo>
                <a:lnTo>
                  <a:pt x="35700" y="24670"/>
                </a:lnTo>
                <a:lnTo>
                  <a:pt x="35700" y="24660"/>
                </a:lnTo>
                <a:lnTo>
                  <a:pt x="35700" y="24650"/>
                </a:lnTo>
                <a:lnTo>
                  <a:pt x="35690" y="24650"/>
                </a:lnTo>
                <a:lnTo>
                  <a:pt x="35690" y="24640"/>
                </a:lnTo>
                <a:lnTo>
                  <a:pt x="35690" y="24630"/>
                </a:lnTo>
                <a:lnTo>
                  <a:pt x="35680" y="24630"/>
                </a:lnTo>
                <a:lnTo>
                  <a:pt x="35680" y="24620"/>
                </a:lnTo>
                <a:lnTo>
                  <a:pt x="35670" y="24620"/>
                </a:lnTo>
                <a:lnTo>
                  <a:pt x="35660" y="24620"/>
                </a:lnTo>
                <a:lnTo>
                  <a:pt x="35640" y="24620"/>
                </a:lnTo>
                <a:lnTo>
                  <a:pt x="35640" y="24630"/>
                </a:lnTo>
                <a:lnTo>
                  <a:pt x="35650" y="24630"/>
                </a:lnTo>
                <a:lnTo>
                  <a:pt x="35660" y="24630"/>
                </a:lnTo>
                <a:lnTo>
                  <a:pt x="35660" y="24640"/>
                </a:lnTo>
                <a:lnTo>
                  <a:pt x="35660" y="24650"/>
                </a:lnTo>
                <a:lnTo>
                  <a:pt x="35650" y="24650"/>
                </a:lnTo>
                <a:lnTo>
                  <a:pt x="35650" y="24660"/>
                </a:lnTo>
                <a:lnTo>
                  <a:pt x="35640" y="24660"/>
                </a:lnTo>
                <a:lnTo>
                  <a:pt x="35640" y="24650"/>
                </a:lnTo>
                <a:lnTo>
                  <a:pt x="35630" y="24650"/>
                </a:lnTo>
                <a:lnTo>
                  <a:pt x="35620" y="24650"/>
                </a:lnTo>
                <a:lnTo>
                  <a:pt x="35620" y="24640"/>
                </a:lnTo>
                <a:lnTo>
                  <a:pt x="35610" y="24640"/>
                </a:lnTo>
                <a:lnTo>
                  <a:pt x="35610" y="24630"/>
                </a:lnTo>
                <a:lnTo>
                  <a:pt x="35610" y="24620"/>
                </a:lnTo>
                <a:lnTo>
                  <a:pt x="35600" y="24620"/>
                </a:lnTo>
                <a:lnTo>
                  <a:pt x="35600" y="24610"/>
                </a:lnTo>
                <a:lnTo>
                  <a:pt x="35590" y="24610"/>
                </a:lnTo>
                <a:lnTo>
                  <a:pt x="35590" y="24600"/>
                </a:lnTo>
                <a:lnTo>
                  <a:pt x="35590" y="24590"/>
                </a:lnTo>
                <a:lnTo>
                  <a:pt x="35580" y="24590"/>
                </a:lnTo>
                <a:lnTo>
                  <a:pt x="35570" y="24590"/>
                </a:lnTo>
                <a:lnTo>
                  <a:pt x="35570" y="24580"/>
                </a:lnTo>
                <a:lnTo>
                  <a:pt x="35560" y="24580"/>
                </a:lnTo>
                <a:lnTo>
                  <a:pt x="35550" y="24580"/>
                </a:lnTo>
                <a:lnTo>
                  <a:pt x="35550" y="24570"/>
                </a:lnTo>
                <a:lnTo>
                  <a:pt x="35540" y="24570"/>
                </a:lnTo>
                <a:lnTo>
                  <a:pt x="35530" y="24570"/>
                </a:lnTo>
                <a:lnTo>
                  <a:pt x="35520" y="24570"/>
                </a:lnTo>
                <a:lnTo>
                  <a:pt x="35500" y="24570"/>
                </a:lnTo>
                <a:lnTo>
                  <a:pt x="35500" y="24560"/>
                </a:lnTo>
                <a:lnTo>
                  <a:pt x="35500" y="24550"/>
                </a:lnTo>
                <a:lnTo>
                  <a:pt x="35490" y="24550"/>
                </a:lnTo>
                <a:lnTo>
                  <a:pt x="35480" y="24550"/>
                </a:lnTo>
                <a:lnTo>
                  <a:pt x="35480" y="24540"/>
                </a:lnTo>
                <a:lnTo>
                  <a:pt x="35460" y="24540"/>
                </a:lnTo>
                <a:lnTo>
                  <a:pt x="35460" y="24530"/>
                </a:lnTo>
                <a:lnTo>
                  <a:pt x="35460" y="24520"/>
                </a:lnTo>
                <a:lnTo>
                  <a:pt x="35460" y="24510"/>
                </a:lnTo>
                <a:lnTo>
                  <a:pt x="35450" y="24510"/>
                </a:lnTo>
                <a:lnTo>
                  <a:pt x="35450" y="24500"/>
                </a:lnTo>
                <a:lnTo>
                  <a:pt x="35450" y="24490"/>
                </a:lnTo>
                <a:lnTo>
                  <a:pt x="35450" y="24480"/>
                </a:lnTo>
                <a:lnTo>
                  <a:pt x="35460" y="24480"/>
                </a:lnTo>
                <a:lnTo>
                  <a:pt x="35460" y="24470"/>
                </a:lnTo>
                <a:lnTo>
                  <a:pt x="35460" y="24460"/>
                </a:lnTo>
                <a:lnTo>
                  <a:pt x="35460" y="24450"/>
                </a:lnTo>
                <a:lnTo>
                  <a:pt x="35450" y="24450"/>
                </a:lnTo>
                <a:lnTo>
                  <a:pt x="35450" y="24440"/>
                </a:lnTo>
                <a:lnTo>
                  <a:pt x="35440" y="24440"/>
                </a:lnTo>
                <a:lnTo>
                  <a:pt x="35440" y="24430"/>
                </a:lnTo>
                <a:lnTo>
                  <a:pt x="35410" y="24430"/>
                </a:lnTo>
                <a:lnTo>
                  <a:pt x="35400" y="24430"/>
                </a:lnTo>
                <a:lnTo>
                  <a:pt x="35390" y="24430"/>
                </a:lnTo>
                <a:lnTo>
                  <a:pt x="35390" y="24440"/>
                </a:lnTo>
                <a:lnTo>
                  <a:pt x="35370" y="24440"/>
                </a:lnTo>
                <a:lnTo>
                  <a:pt x="35360" y="24440"/>
                </a:lnTo>
                <a:lnTo>
                  <a:pt x="35360" y="24430"/>
                </a:lnTo>
                <a:lnTo>
                  <a:pt x="35360" y="24420"/>
                </a:lnTo>
                <a:lnTo>
                  <a:pt x="35350" y="24420"/>
                </a:lnTo>
                <a:lnTo>
                  <a:pt x="35350" y="24410"/>
                </a:lnTo>
                <a:lnTo>
                  <a:pt x="35340" y="24410"/>
                </a:lnTo>
                <a:lnTo>
                  <a:pt x="35340" y="24400"/>
                </a:lnTo>
                <a:lnTo>
                  <a:pt x="35330" y="24400"/>
                </a:lnTo>
                <a:lnTo>
                  <a:pt x="35310" y="24400"/>
                </a:lnTo>
                <a:lnTo>
                  <a:pt x="35300" y="24400"/>
                </a:lnTo>
                <a:lnTo>
                  <a:pt x="35300" y="24410"/>
                </a:lnTo>
                <a:lnTo>
                  <a:pt x="35300" y="24400"/>
                </a:lnTo>
                <a:lnTo>
                  <a:pt x="35290" y="24400"/>
                </a:lnTo>
                <a:lnTo>
                  <a:pt x="35280" y="24400"/>
                </a:lnTo>
                <a:lnTo>
                  <a:pt x="35280" y="24390"/>
                </a:lnTo>
                <a:lnTo>
                  <a:pt x="35270" y="24390"/>
                </a:lnTo>
                <a:lnTo>
                  <a:pt x="35270" y="24380"/>
                </a:lnTo>
                <a:lnTo>
                  <a:pt x="35270" y="24370"/>
                </a:lnTo>
                <a:lnTo>
                  <a:pt x="35270" y="24360"/>
                </a:lnTo>
                <a:lnTo>
                  <a:pt x="35260" y="24360"/>
                </a:lnTo>
                <a:lnTo>
                  <a:pt x="35260" y="24350"/>
                </a:lnTo>
                <a:lnTo>
                  <a:pt x="35250" y="24350"/>
                </a:lnTo>
                <a:lnTo>
                  <a:pt x="35250" y="24340"/>
                </a:lnTo>
                <a:lnTo>
                  <a:pt x="35230" y="24340"/>
                </a:lnTo>
                <a:lnTo>
                  <a:pt x="35230" y="24330"/>
                </a:lnTo>
                <a:lnTo>
                  <a:pt x="35230" y="24320"/>
                </a:lnTo>
                <a:lnTo>
                  <a:pt x="35220" y="24320"/>
                </a:lnTo>
                <a:lnTo>
                  <a:pt x="35230" y="24320"/>
                </a:lnTo>
                <a:lnTo>
                  <a:pt x="35230" y="24310"/>
                </a:lnTo>
                <a:lnTo>
                  <a:pt x="35220" y="24310"/>
                </a:lnTo>
                <a:lnTo>
                  <a:pt x="35220" y="24290"/>
                </a:lnTo>
                <a:lnTo>
                  <a:pt x="35230" y="24290"/>
                </a:lnTo>
                <a:lnTo>
                  <a:pt x="35220" y="24290"/>
                </a:lnTo>
                <a:lnTo>
                  <a:pt x="35220" y="24280"/>
                </a:lnTo>
                <a:lnTo>
                  <a:pt x="35220" y="24270"/>
                </a:lnTo>
                <a:lnTo>
                  <a:pt x="35210" y="24270"/>
                </a:lnTo>
                <a:lnTo>
                  <a:pt x="35210" y="24260"/>
                </a:lnTo>
                <a:lnTo>
                  <a:pt x="35190" y="24260"/>
                </a:lnTo>
                <a:lnTo>
                  <a:pt x="35180" y="24260"/>
                </a:lnTo>
                <a:lnTo>
                  <a:pt x="35180" y="24250"/>
                </a:lnTo>
                <a:lnTo>
                  <a:pt x="35170" y="24260"/>
                </a:lnTo>
                <a:lnTo>
                  <a:pt x="35170" y="24250"/>
                </a:lnTo>
                <a:lnTo>
                  <a:pt x="35160" y="24240"/>
                </a:lnTo>
                <a:lnTo>
                  <a:pt x="35160" y="24230"/>
                </a:lnTo>
                <a:lnTo>
                  <a:pt x="35150" y="24230"/>
                </a:lnTo>
                <a:lnTo>
                  <a:pt x="35150" y="24220"/>
                </a:lnTo>
                <a:lnTo>
                  <a:pt x="35150" y="24210"/>
                </a:lnTo>
                <a:lnTo>
                  <a:pt x="35160" y="24210"/>
                </a:lnTo>
                <a:lnTo>
                  <a:pt x="35160" y="24200"/>
                </a:lnTo>
                <a:lnTo>
                  <a:pt x="35160" y="24190"/>
                </a:lnTo>
                <a:lnTo>
                  <a:pt x="35170" y="24190"/>
                </a:lnTo>
                <a:lnTo>
                  <a:pt x="35170" y="24200"/>
                </a:lnTo>
                <a:lnTo>
                  <a:pt x="35180" y="24200"/>
                </a:lnTo>
                <a:lnTo>
                  <a:pt x="35200" y="24200"/>
                </a:lnTo>
                <a:lnTo>
                  <a:pt x="35200" y="24190"/>
                </a:lnTo>
                <a:lnTo>
                  <a:pt x="35210" y="24190"/>
                </a:lnTo>
                <a:lnTo>
                  <a:pt x="35210" y="24170"/>
                </a:lnTo>
                <a:lnTo>
                  <a:pt x="35220" y="24170"/>
                </a:lnTo>
                <a:lnTo>
                  <a:pt x="35230" y="24170"/>
                </a:lnTo>
                <a:lnTo>
                  <a:pt x="35230" y="24180"/>
                </a:lnTo>
                <a:lnTo>
                  <a:pt x="35230" y="24170"/>
                </a:lnTo>
                <a:lnTo>
                  <a:pt x="35240" y="24170"/>
                </a:lnTo>
                <a:lnTo>
                  <a:pt x="35250" y="24170"/>
                </a:lnTo>
                <a:lnTo>
                  <a:pt x="35250" y="24160"/>
                </a:lnTo>
                <a:lnTo>
                  <a:pt x="35250" y="24170"/>
                </a:lnTo>
                <a:lnTo>
                  <a:pt x="35250" y="24160"/>
                </a:lnTo>
                <a:lnTo>
                  <a:pt x="35230" y="24160"/>
                </a:lnTo>
                <a:lnTo>
                  <a:pt x="35230" y="24150"/>
                </a:lnTo>
                <a:lnTo>
                  <a:pt x="35230" y="24140"/>
                </a:lnTo>
                <a:lnTo>
                  <a:pt x="35220" y="24140"/>
                </a:lnTo>
                <a:lnTo>
                  <a:pt x="35220" y="24130"/>
                </a:lnTo>
                <a:lnTo>
                  <a:pt x="35210" y="24130"/>
                </a:lnTo>
                <a:lnTo>
                  <a:pt x="35200" y="24130"/>
                </a:lnTo>
                <a:lnTo>
                  <a:pt x="35190" y="24130"/>
                </a:lnTo>
                <a:lnTo>
                  <a:pt x="35190" y="24110"/>
                </a:lnTo>
                <a:lnTo>
                  <a:pt x="35190" y="24100"/>
                </a:lnTo>
                <a:lnTo>
                  <a:pt x="35180" y="24100"/>
                </a:lnTo>
                <a:lnTo>
                  <a:pt x="35180" y="24090"/>
                </a:lnTo>
                <a:lnTo>
                  <a:pt x="35170" y="24090"/>
                </a:lnTo>
                <a:lnTo>
                  <a:pt x="35170" y="24080"/>
                </a:lnTo>
                <a:lnTo>
                  <a:pt x="35160" y="24080"/>
                </a:lnTo>
                <a:lnTo>
                  <a:pt x="35160" y="24070"/>
                </a:lnTo>
                <a:lnTo>
                  <a:pt x="35150" y="24070"/>
                </a:lnTo>
                <a:lnTo>
                  <a:pt x="35120" y="24070"/>
                </a:lnTo>
                <a:lnTo>
                  <a:pt x="35120" y="24060"/>
                </a:lnTo>
                <a:lnTo>
                  <a:pt x="35110" y="24060"/>
                </a:lnTo>
                <a:lnTo>
                  <a:pt x="35090" y="24060"/>
                </a:lnTo>
                <a:lnTo>
                  <a:pt x="35080" y="24060"/>
                </a:lnTo>
                <a:lnTo>
                  <a:pt x="35080" y="24050"/>
                </a:lnTo>
                <a:lnTo>
                  <a:pt x="35070" y="24050"/>
                </a:lnTo>
                <a:lnTo>
                  <a:pt x="35080" y="24050"/>
                </a:lnTo>
                <a:lnTo>
                  <a:pt x="35080" y="24040"/>
                </a:lnTo>
                <a:lnTo>
                  <a:pt x="35080" y="24030"/>
                </a:lnTo>
                <a:lnTo>
                  <a:pt x="35080" y="24020"/>
                </a:lnTo>
                <a:lnTo>
                  <a:pt x="35070" y="24020"/>
                </a:lnTo>
                <a:lnTo>
                  <a:pt x="35060" y="24020"/>
                </a:lnTo>
                <a:lnTo>
                  <a:pt x="35050" y="24020"/>
                </a:lnTo>
                <a:lnTo>
                  <a:pt x="35050" y="24010"/>
                </a:lnTo>
                <a:lnTo>
                  <a:pt x="35040" y="24010"/>
                </a:lnTo>
                <a:lnTo>
                  <a:pt x="35040" y="24000"/>
                </a:lnTo>
                <a:lnTo>
                  <a:pt x="35030" y="24000"/>
                </a:lnTo>
                <a:lnTo>
                  <a:pt x="35030" y="23990"/>
                </a:lnTo>
                <a:lnTo>
                  <a:pt x="35030" y="23960"/>
                </a:lnTo>
                <a:lnTo>
                  <a:pt x="35020" y="23960"/>
                </a:lnTo>
                <a:lnTo>
                  <a:pt x="35020" y="23950"/>
                </a:lnTo>
                <a:lnTo>
                  <a:pt x="35030" y="23950"/>
                </a:lnTo>
                <a:lnTo>
                  <a:pt x="35030" y="23940"/>
                </a:lnTo>
                <a:lnTo>
                  <a:pt x="35030" y="23930"/>
                </a:lnTo>
                <a:lnTo>
                  <a:pt x="35020" y="23930"/>
                </a:lnTo>
                <a:lnTo>
                  <a:pt x="35020" y="23920"/>
                </a:lnTo>
                <a:lnTo>
                  <a:pt x="35020" y="23900"/>
                </a:lnTo>
                <a:lnTo>
                  <a:pt x="35020" y="23890"/>
                </a:lnTo>
                <a:lnTo>
                  <a:pt x="35030" y="23890"/>
                </a:lnTo>
                <a:lnTo>
                  <a:pt x="35030" y="23900"/>
                </a:lnTo>
                <a:lnTo>
                  <a:pt x="35040" y="23900"/>
                </a:lnTo>
                <a:lnTo>
                  <a:pt x="35040" y="23910"/>
                </a:lnTo>
                <a:lnTo>
                  <a:pt x="35040" y="23900"/>
                </a:lnTo>
                <a:lnTo>
                  <a:pt x="35050" y="23900"/>
                </a:lnTo>
                <a:lnTo>
                  <a:pt x="35050" y="23890"/>
                </a:lnTo>
                <a:lnTo>
                  <a:pt x="35050" y="23880"/>
                </a:lnTo>
                <a:lnTo>
                  <a:pt x="35060" y="23880"/>
                </a:lnTo>
                <a:lnTo>
                  <a:pt x="35060" y="23870"/>
                </a:lnTo>
                <a:lnTo>
                  <a:pt x="35060" y="23860"/>
                </a:lnTo>
                <a:lnTo>
                  <a:pt x="35060" y="23850"/>
                </a:lnTo>
                <a:lnTo>
                  <a:pt x="35060" y="23840"/>
                </a:lnTo>
                <a:lnTo>
                  <a:pt x="35060" y="23830"/>
                </a:lnTo>
                <a:lnTo>
                  <a:pt x="35050" y="23830"/>
                </a:lnTo>
                <a:lnTo>
                  <a:pt x="35050" y="23820"/>
                </a:lnTo>
                <a:lnTo>
                  <a:pt x="35050" y="23810"/>
                </a:lnTo>
                <a:lnTo>
                  <a:pt x="35040" y="23810"/>
                </a:lnTo>
                <a:lnTo>
                  <a:pt x="35040" y="23780"/>
                </a:lnTo>
                <a:lnTo>
                  <a:pt x="35040" y="23760"/>
                </a:lnTo>
                <a:lnTo>
                  <a:pt x="35040" y="23750"/>
                </a:lnTo>
                <a:lnTo>
                  <a:pt x="35040" y="23740"/>
                </a:lnTo>
                <a:lnTo>
                  <a:pt x="35030" y="23740"/>
                </a:lnTo>
                <a:lnTo>
                  <a:pt x="35030" y="23720"/>
                </a:lnTo>
                <a:lnTo>
                  <a:pt x="35030" y="23710"/>
                </a:lnTo>
                <a:lnTo>
                  <a:pt x="35020" y="23710"/>
                </a:lnTo>
                <a:lnTo>
                  <a:pt x="35020" y="23700"/>
                </a:lnTo>
                <a:lnTo>
                  <a:pt x="35020" y="23680"/>
                </a:lnTo>
                <a:lnTo>
                  <a:pt x="35020" y="23670"/>
                </a:lnTo>
                <a:lnTo>
                  <a:pt x="35010" y="23670"/>
                </a:lnTo>
                <a:lnTo>
                  <a:pt x="35010" y="23660"/>
                </a:lnTo>
                <a:lnTo>
                  <a:pt x="35010" y="23640"/>
                </a:lnTo>
                <a:lnTo>
                  <a:pt x="35020" y="23640"/>
                </a:lnTo>
                <a:lnTo>
                  <a:pt x="35020" y="23650"/>
                </a:lnTo>
                <a:lnTo>
                  <a:pt x="35030" y="23650"/>
                </a:lnTo>
                <a:lnTo>
                  <a:pt x="35030" y="23660"/>
                </a:lnTo>
                <a:lnTo>
                  <a:pt x="35030" y="23670"/>
                </a:lnTo>
                <a:lnTo>
                  <a:pt x="35040" y="23670"/>
                </a:lnTo>
                <a:lnTo>
                  <a:pt x="35040" y="23680"/>
                </a:lnTo>
                <a:lnTo>
                  <a:pt x="35040" y="23690"/>
                </a:lnTo>
                <a:lnTo>
                  <a:pt x="35050" y="23690"/>
                </a:lnTo>
                <a:lnTo>
                  <a:pt x="35050" y="23700"/>
                </a:lnTo>
                <a:lnTo>
                  <a:pt x="35050" y="23710"/>
                </a:lnTo>
                <a:lnTo>
                  <a:pt x="35050" y="23720"/>
                </a:lnTo>
                <a:lnTo>
                  <a:pt x="35060" y="23720"/>
                </a:lnTo>
                <a:lnTo>
                  <a:pt x="35060" y="23730"/>
                </a:lnTo>
                <a:lnTo>
                  <a:pt x="35060" y="23740"/>
                </a:lnTo>
                <a:lnTo>
                  <a:pt x="35070" y="23740"/>
                </a:lnTo>
                <a:lnTo>
                  <a:pt x="35070" y="23750"/>
                </a:lnTo>
                <a:lnTo>
                  <a:pt x="35070" y="23760"/>
                </a:lnTo>
                <a:lnTo>
                  <a:pt x="35080" y="23760"/>
                </a:lnTo>
                <a:lnTo>
                  <a:pt x="35070" y="23760"/>
                </a:lnTo>
                <a:lnTo>
                  <a:pt x="35070" y="23770"/>
                </a:lnTo>
                <a:lnTo>
                  <a:pt x="35070" y="23780"/>
                </a:lnTo>
                <a:lnTo>
                  <a:pt x="35060" y="23780"/>
                </a:lnTo>
                <a:lnTo>
                  <a:pt x="35060" y="23790"/>
                </a:lnTo>
                <a:lnTo>
                  <a:pt x="35060" y="23800"/>
                </a:lnTo>
                <a:lnTo>
                  <a:pt x="35070" y="23800"/>
                </a:lnTo>
                <a:lnTo>
                  <a:pt x="35070" y="23810"/>
                </a:lnTo>
                <a:lnTo>
                  <a:pt x="35080" y="23810"/>
                </a:lnTo>
                <a:lnTo>
                  <a:pt x="35100" y="23810"/>
                </a:lnTo>
                <a:lnTo>
                  <a:pt x="35100" y="23820"/>
                </a:lnTo>
                <a:lnTo>
                  <a:pt x="35090" y="23820"/>
                </a:lnTo>
                <a:lnTo>
                  <a:pt x="35090" y="23830"/>
                </a:lnTo>
                <a:lnTo>
                  <a:pt x="35080" y="23830"/>
                </a:lnTo>
                <a:lnTo>
                  <a:pt x="35080" y="23840"/>
                </a:lnTo>
                <a:lnTo>
                  <a:pt x="35090" y="23840"/>
                </a:lnTo>
                <a:lnTo>
                  <a:pt x="35100" y="23840"/>
                </a:lnTo>
                <a:lnTo>
                  <a:pt x="35090" y="23840"/>
                </a:lnTo>
                <a:lnTo>
                  <a:pt x="35090" y="23850"/>
                </a:lnTo>
                <a:lnTo>
                  <a:pt x="35080" y="23850"/>
                </a:lnTo>
                <a:lnTo>
                  <a:pt x="35090" y="23850"/>
                </a:lnTo>
                <a:lnTo>
                  <a:pt x="35090" y="23860"/>
                </a:lnTo>
                <a:lnTo>
                  <a:pt x="35090" y="23870"/>
                </a:lnTo>
                <a:lnTo>
                  <a:pt x="35080" y="23870"/>
                </a:lnTo>
                <a:lnTo>
                  <a:pt x="35100" y="23870"/>
                </a:lnTo>
                <a:lnTo>
                  <a:pt x="35100" y="23880"/>
                </a:lnTo>
                <a:lnTo>
                  <a:pt x="35090" y="23880"/>
                </a:lnTo>
                <a:lnTo>
                  <a:pt x="35090" y="23890"/>
                </a:lnTo>
                <a:lnTo>
                  <a:pt x="35080" y="23890"/>
                </a:lnTo>
                <a:lnTo>
                  <a:pt x="35080" y="23900"/>
                </a:lnTo>
                <a:lnTo>
                  <a:pt x="35090" y="23900"/>
                </a:lnTo>
                <a:lnTo>
                  <a:pt x="35100" y="23900"/>
                </a:lnTo>
                <a:lnTo>
                  <a:pt x="35110" y="23900"/>
                </a:lnTo>
                <a:lnTo>
                  <a:pt x="35110" y="23910"/>
                </a:lnTo>
                <a:lnTo>
                  <a:pt x="35100" y="23910"/>
                </a:lnTo>
                <a:lnTo>
                  <a:pt x="35100" y="23920"/>
                </a:lnTo>
                <a:lnTo>
                  <a:pt x="35110" y="23920"/>
                </a:lnTo>
                <a:lnTo>
                  <a:pt x="35110" y="23930"/>
                </a:lnTo>
                <a:lnTo>
                  <a:pt x="35110" y="23940"/>
                </a:lnTo>
                <a:lnTo>
                  <a:pt x="35090" y="23940"/>
                </a:lnTo>
                <a:lnTo>
                  <a:pt x="35090" y="23950"/>
                </a:lnTo>
                <a:lnTo>
                  <a:pt x="35090" y="23960"/>
                </a:lnTo>
                <a:lnTo>
                  <a:pt x="35100" y="23960"/>
                </a:lnTo>
                <a:lnTo>
                  <a:pt x="35100" y="23970"/>
                </a:lnTo>
                <a:lnTo>
                  <a:pt x="35100" y="23980"/>
                </a:lnTo>
                <a:lnTo>
                  <a:pt x="35090" y="23980"/>
                </a:lnTo>
                <a:lnTo>
                  <a:pt x="35080" y="23980"/>
                </a:lnTo>
                <a:lnTo>
                  <a:pt x="35080" y="23990"/>
                </a:lnTo>
                <a:lnTo>
                  <a:pt x="35100" y="23990"/>
                </a:lnTo>
                <a:lnTo>
                  <a:pt x="35100" y="23980"/>
                </a:lnTo>
                <a:lnTo>
                  <a:pt x="35130" y="23980"/>
                </a:lnTo>
                <a:lnTo>
                  <a:pt x="35130" y="23990"/>
                </a:lnTo>
                <a:lnTo>
                  <a:pt x="35130" y="24000"/>
                </a:lnTo>
                <a:lnTo>
                  <a:pt x="35140" y="24000"/>
                </a:lnTo>
                <a:lnTo>
                  <a:pt x="35140" y="24010"/>
                </a:lnTo>
                <a:lnTo>
                  <a:pt x="35140" y="24020"/>
                </a:lnTo>
                <a:lnTo>
                  <a:pt x="35170" y="24020"/>
                </a:lnTo>
                <a:lnTo>
                  <a:pt x="35170" y="24010"/>
                </a:lnTo>
                <a:lnTo>
                  <a:pt x="35160" y="24010"/>
                </a:lnTo>
                <a:lnTo>
                  <a:pt x="35160" y="24000"/>
                </a:lnTo>
                <a:lnTo>
                  <a:pt x="35160" y="23980"/>
                </a:lnTo>
                <a:lnTo>
                  <a:pt x="35150" y="23980"/>
                </a:lnTo>
                <a:lnTo>
                  <a:pt x="35150" y="23970"/>
                </a:lnTo>
                <a:lnTo>
                  <a:pt x="35150" y="23960"/>
                </a:lnTo>
                <a:lnTo>
                  <a:pt x="35150" y="23950"/>
                </a:lnTo>
                <a:lnTo>
                  <a:pt x="35140" y="23950"/>
                </a:lnTo>
                <a:lnTo>
                  <a:pt x="35140" y="23940"/>
                </a:lnTo>
                <a:lnTo>
                  <a:pt x="35140" y="23930"/>
                </a:lnTo>
                <a:lnTo>
                  <a:pt x="35130" y="23930"/>
                </a:lnTo>
                <a:lnTo>
                  <a:pt x="35120" y="23930"/>
                </a:lnTo>
                <a:lnTo>
                  <a:pt x="35120" y="23920"/>
                </a:lnTo>
                <a:lnTo>
                  <a:pt x="35120" y="23910"/>
                </a:lnTo>
                <a:lnTo>
                  <a:pt x="35130" y="23910"/>
                </a:lnTo>
                <a:lnTo>
                  <a:pt x="35130" y="23900"/>
                </a:lnTo>
                <a:lnTo>
                  <a:pt x="35140" y="23900"/>
                </a:lnTo>
                <a:lnTo>
                  <a:pt x="35140" y="23910"/>
                </a:lnTo>
                <a:lnTo>
                  <a:pt x="35140" y="23920"/>
                </a:lnTo>
                <a:lnTo>
                  <a:pt x="35150" y="23920"/>
                </a:lnTo>
                <a:lnTo>
                  <a:pt x="35150" y="23900"/>
                </a:lnTo>
                <a:lnTo>
                  <a:pt x="35150" y="23890"/>
                </a:lnTo>
                <a:lnTo>
                  <a:pt x="35150" y="23880"/>
                </a:lnTo>
                <a:lnTo>
                  <a:pt x="35160" y="23880"/>
                </a:lnTo>
                <a:lnTo>
                  <a:pt x="35150" y="23880"/>
                </a:lnTo>
                <a:lnTo>
                  <a:pt x="35150" y="23870"/>
                </a:lnTo>
                <a:lnTo>
                  <a:pt x="35140" y="23870"/>
                </a:lnTo>
                <a:lnTo>
                  <a:pt x="35140" y="23850"/>
                </a:lnTo>
                <a:lnTo>
                  <a:pt x="35140" y="23840"/>
                </a:lnTo>
                <a:lnTo>
                  <a:pt x="35130" y="23840"/>
                </a:lnTo>
                <a:lnTo>
                  <a:pt x="35130" y="23830"/>
                </a:lnTo>
                <a:lnTo>
                  <a:pt x="35130" y="23820"/>
                </a:lnTo>
                <a:lnTo>
                  <a:pt x="35120" y="23820"/>
                </a:lnTo>
                <a:lnTo>
                  <a:pt x="35120" y="23810"/>
                </a:lnTo>
                <a:lnTo>
                  <a:pt x="35110" y="23810"/>
                </a:lnTo>
                <a:lnTo>
                  <a:pt x="35110" y="23800"/>
                </a:lnTo>
                <a:lnTo>
                  <a:pt x="35110" y="23790"/>
                </a:lnTo>
                <a:lnTo>
                  <a:pt x="35110" y="23770"/>
                </a:lnTo>
                <a:lnTo>
                  <a:pt x="35100" y="23770"/>
                </a:lnTo>
                <a:lnTo>
                  <a:pt x="35100" y="23760"/>
                </a:lnTo>
                <a:lnTo>
                  <a:pt x="35100" y="23750"/>
                </a:lnTo>
                <a:lnTo>
                  <a:pt x="35090" y="23750"/>
                </a:lnTo>
                <a:lnTo>
                  <a:pt x="35090" y="23740"/>
                </a:lnTo>
                <a:lnTo>
                  <a:pt x="35080" y="23740"/>
                </a:lnTo>
                <a:lnTo>
                  <a:pt x="35080" y="23730"/>
                </a:lnTo>
                <a:lnTo>
                  <a:pt x="35070" y="23730"/>
                </a:lnTo>
                <a:lnTo>
                  <a:pt x="35070" y="23720"/>
                </a:lnTo>
                <a:lnTo>
                  <a:pt x="35070" y="23700"/>
                </a:lnTo>
                <a:lnTo>
                  <a:pt x="35060" y="23700"/>
                </a:lnTo>
                <a:lnTo>
                  <a:pt x="35060" y="23690"/>
                </a:lnTo>
                <a:lnTo>
                  <a:pt x="35060" y="23680"/>
                </a:lnTo>
                <a:lnTo>
                  <a:pt x="35050" y="23680"/>
                </a:lnTo>
                <a:lnTo>
                  <a:pt x="35050" y="23670"/>
                </a:lnTo>
                <a:lnTo>
                  <a:pt x="35040" y="23670"/>
                </a:lnTo>
                <a:lnTo>
                  <a:pt x="35040" y="23660"/>
                </a:lnTo>
                <a:lnTo>
                  <a:pt x="35030" y="23660"/>
                </a:lnTo>
                <a:lnTo>
                  <a:pt x="35030" y="23650"/>
                </a:lnTo>
                <a:lnTo>
                  <a:pt x="35030" y="23630"/>
                </a:lnTo>
                <a:lnTo>
                  <a:pt x="35030" y="23620"/>
                </a:lnTo>
                <a:lnTo>
                  <a:pt x="35030" y="23610"/>
                </a:lnTo>
                <a:lnTo>
                  <a:pt x="35030" y="23600"/>
                </a:lnTo>
                <a:lnTo>
                  <a:pt x="35030" y="23590"/>
                </a:lnTo>
                <a:lnTo>
                  <a:pt x="35020" y="23590"/>
                </a:lnTo>
                <a:lnTo>
                  <a:pt x="35020" y="23580"/>
                </a:lnTo>
                <a:lnTo>
                  <a:pt x="35010" y="23580"/>
                </a:lnTo>
                <a:lnTo>
                  <a:pt x="35010" y="23570"/>
                </a:lnTo>
                <a:lnTo>
                  <a:pt x="35000" y="23570"/>
                </a:lnTo>
                <a:lnTo>
                  <a:pt x="34990" y="23570"/>
                </a:lnTo>
                <a:lnTo>
                  <a:pt x="34990" y="23560"/>
                </a:lnTo>
                <a:lnTo>
                  <a:pt x="34990" y="23570"/>
                </a:lnTo>
                <a:lnTo>
                  <a:pt x="34980" y="23570"/>
                </a:lnTo>
                <a:lnTo>
                  <a:pt x="34980" y="23580"/>
                </a:lnTo>
                <a:lnTo>
                  <a:pt x="34970" y="23580"/>
                </a:lnTo>
                <a:lnTo>
                  <a:pt x="34970" y="23590"/>
                </a:lnTo>
                <a:lnTo>
                  <a:pt x="34960" y="23590"/>
                </a:lnTo>
                <a:lnTo>
                  <a:pt x="34960" y="23580"/>
                </a:lnTo>
                <a:lnTo>
                  <a:pt x="34970" y="23580"/>
                </a:lnTo>
                <a:lnTo>
                  <a:pt x="34970" y="23570"/>
                </a:lnTo>
                <a:lnTo>
                  <a:pt x="34970" y="23550"/>
                </a:lnTo>
                <a:lnTo>
                  <a:pt x="34970" y="23540"/>
                </a:lnTo>
                <a:lnTo>
                  <a:pt x="34960" y="23540"/>
                </a:lnTo>
                <a:lnTo>
                  <a:pt x="34960" y="23530"/>
                </a:lnTo>
                <a:lnTo>
                  <a:pt x="34960" y="23520"/>
                </a:lnTo>
                <a:lnTo>
                  <a:pt x="34960" y="23510"/>
                </a:lnTo>
                <a:lnTo>
                  <a:pt x="34960" y="23480"/>
                </a:lnTo>
                <a:lnTo>
                  <a:pt x="34960" y="23470"/>
                </a:lnTo>
                <a:lnTo>
                  <a:pt x="34960" y="23460"/>
                </a:lnTo>
                <a:lnTo>
                  <a:pt x="34950" y="23460"/>
                </a:lnTo>
                <a:lnTo>
                  <a:pt x="34950" y="23450"/>
                </a:lnTo>
                <a:lnTo>
                  <a:pt x="34930" y="23450"/>
                </a:lnTo>
                <a:lnTo>
                  <a:pt x="34930" y="23460"/>
                </a:lnTo>
                <a:lnTo>
                  <a:pt x="34930" y="23470"/>
                </a:lnTo>
                <a:lnTo>
                  <a:pt x="34920" y="23470"/>
                </a:lnTo>
                <a:lnTo>
                  <a:pt x="34920" y="23490"/>
                </a:lnTo>
                <a:lnTo>
                  <a:pt x="34930" y="23490"/>
                </a:lnTo>
                <a:lnTo>
                  <a:pt x="34930" y="23480"/>
                </a:lnTo>
                <a:lnTo>
                  <a:pt x="34940" y="23480"/>
                </a:lnTo>
                <a:lnTo>
                  <a:pt x="34940" y="23490"/>
                </a:lnTo>
                <a:lnTo>
                  <a:pt x="34950" y="23490"/>
                </a:lnTo>
                <a:lnTo>
                  <a:pt x="34950" y="23500"/>
                </a:lnTo>
                <a:lnTo>
                  <a:pt x="34940" y="23500"/>
                </a:lnTo>
                <a:lnTo>
                  <a:pt x="34930" y="23500"/>
                </a:lnTo>
                <a:lnTo>
                  <a:pt x="34930" y="23520"/>
                </a:lnTo>
                <a:lnTo>
                  <a:pt x="34930" y="23530"/>
                </a:lnTo>
                <a:lnTo>
                  <a:pt x="34940" y="23530"/>
                </a:lnTo>
                <a:lnTo>
                  <a:pt x="34940" y="23540"/>
                </a:lnTo>
                <a:lnTo>
                  <a:pt x="34950" y="23540"/>
                </a:lnTo>
                <a:lnTo>
                  <a:pt x="34950" y="23550"/>
                </a:lnTo>
                <a:lnTo>
                  <a:pt x="34960" y="23550"/>
                </a:lnTo>
                <a:lnTo>
                  <a:pt x="34960" y="23560"/>
                </a:lnTo>
                <a:lnTo>
                  <a:pt x="34950" y="23560"/>
                </a:lnTo>
                <a:lnTo>
                  <a:pt x="34950" y="23570"/>
                </a:lnTo>
                <a:lnTo>
                  <a:pt x="34950" y="23590"/>
                </a:lnTo>
                <a:lnTo>
                  <a:pt x="34950" y="23600"/>
                </a:lnTo>
                <a:lnTo>
                  <a:pt x="34960" y="23600"/>
                </a:lnTo>
                <a:lnTo>
                  <a:pt x="34960" y="23610"/>
                </a:lnTo>
                <a:lnTo>
                  <a:pt x="34960" y="23620"/>
                </a:lnTo>
                <a:lnTo>
                  <a:pt x="34970" y="23620"/>
                </a:lnTo>
                <a:lnTo>
                  <a:pt x="34960" y="23620"/>
                </a:lnTo>
                <a:lnTo>
                  <a:pt x="34960" y="23630"/>
                </a:lnTo>
                <a:lnTo>
                  <a:pt x="34960" y="23640"/>
                </a:lnTo>
                <a:lnTo>
                  <a:pt x="34970" y="23640"/>
                </a:lnTo>
                <a:lnTo>
                  <a:pt x="34970" y="23650"/>
                </a:lnTo>
                <a:lnTo>
                  <a:pt x="34970" y="23660"/>
                </a:lnTo>
                <a:lnTo>
                  <a:pt x="34980" y="23660"/>
                </a:lnTo>
                <a:lnTo>
                  <a:pt x="34980" y="23670"/>
                </a:lnTo>
                <a:lnTo>
                  <a:pt x="34980" y="23680"/>
                </a:lnTo>
                <a:lnTo>
                  <a:pt x="34990" y="23680"/>
                </a:lnTo>
                <a:lnTo>
                  <a:pt x="34990" y="23690"/>
                </a:lnTo>
                <a:lnTo>
                  <a:pt x="34990" y="23700"/>
                </a:lnTo>
                <a:lnTo>
                  <a:pt x="35000" y="23700"/>
                </a:lnTo>
                <a:lnTo>
                  <a:pt x="35000" y="23710"/>
                </a:lnTo>
                <a:lnTo>
                  <a:pt x="35000" y="23720"/>
                </a:lnTo>
                <a:lnTo>
                  <a:pt x="35010" y="23720"/>
                </a:lnTo>
                <a:lnTo>
                  <a:pt x="35010" y="23730"/>
                </a:lnTo>
                <a:lnTo>
                  <a:pt x="35010" y="23740"/>
                </a:lnTo>
                <a:lnTo>
                  <a:pt x="35010" y="23750"/>
                </a:lnTo>
                <a:lnTo>
                  <a:pt x="35020" y="23750"/>
                </a:lnTo>
                <a:lnTo>
                  <a:pt x="35020" y="23760"/>
                </a:lnTo>
                <a:lnTo>
                  <a:pt x="35020" y="23770"/>
                </a:lnTo>
                <a:lnTo>
                  <a:pt x="35030" y="23770"/>
                </a:lnTo>
                <a:lnTo>
                  <a:pt x="35030" y="23780"/>
                </a:lnTo>
                <a:lnTo>
                  <a:pt x="35030" y="23790"/>
                </a:lnTo>
                <a:lnTo>
                  <a:pt x="35030" y="23800"/>
                </a:lnTo>
                <a:lnTo>
                  <a:pt x="35040" y="23800"/>
                </a:lnTo>
                <a:lnTo>
                  <a:pt x="35040" y="23810"/>
                </a:lnTo>
                <a:lnTo>
                  <a:pt x="35040" y="23820"/>
                </a:lnTo>
                <a:lnTo>
                  <a:pt x="35040" y="23830"/>
                </a:lnTo>
                <a:lnTo>
                  <a:pt x="35030" y="23830"/>
                </a:lnTo>
                <a:lnTo>
                  <a:pt x="35030" y="23820"/>
                </a:lnTo>
                <a:lnTo>
                  <a:pt x="35020" y="23830"/>
                </a:lnTo>
                <a:lnTo>
                  <a:pt x="35020" y="23820"/>
                </a:lnTo>
                <a:lnTo>
                  <a:pt x="35010" y="23810"/>
                </a:lnTo>
                <a:lnTo>
                  <a:pt x="35010" y="23800"/>
                </a:lnTo>
                <a:lnTo>
                  <a:pt x="35010" y="23790"/>
                </a:lnTo>
                <a:lnTo>
                  <a:pt x="35000" y="23790"/>
                </a:lnTo>
                <a:lnTo>
                  <a:pt x="35000" y="23780"/>
                </a:lnTo>
                <a:lnTo>
                  <a:pt x="35000" y="23770"/>
                </a:lnTo>
                <a:lnTo>
                  <a:pt x="34990" y="23770"/>
                </a:lnTo>
                <a:lnTo>
                  <a:pt x="34990" y="23760"/>
                </a:lnTo>
                <a:lnTo>
                  <a:pt x="34980" y="23760"/>
                </a:lnTo>
                <a:lnTo>
                  <a:pt x="34980" y="23750"/>
                </a:lnTo>
                <a:lnTo>
                  <a:pt x="34970" y="23750"/>
                </a:lnTo>
                <a:lnTo>
                  <a:pt x="34970" y="23740"/>
                </a:lnTo>
                <a:lnTo>
                  <a:pt x="34960" y="23740"/>
                </a:lnTo>
                <a:lnTo>
                  <a:pt x="34960" y="23730"/>
                </a:lnTo>
                <a:lnTo>
                  <a:pt x="34950" y="23740"/>
                </a:lnTo>
                <a:lnTo>
                  <a:pt x="34950" y="23730"/>
                </a:lnTo>
                <a:lnTo>
                  <a:pt x="34950" y="23720"/>
                </a:lnTo>
                <a:lnTo>
                  <a:pt x="34930" y="23720"/>
                </a:lnTo>
                <a:lnTo>
                  <a:pt x="34920" y="23720"/>
                </a:lnTo>
                <a:lnTo>
                  <a:pt x="34920" y="23740"/>
                </a:lnTo>
                <a:lnTo>
                  <a:pt x="34920" y="23750"/>
                </a:lnTo>
                <a:lnTo>
                  <a:pt x="34910" y="23760"/>
                </a:lnTo>
                <a:lnTo>
                  <a:pt x="34910" y="23770"/>
                </a:lnTo>
                <a:lnTo>
                  <a:pt x="34890" y="23770"/>
                </a:lnTo>
                <a:lnTo>
                  <a:pt x="34880" y="23770"/>
                </a:lnTo>
                <a:lnTo>
                  <a:pt x="34880" y="23780"/>
                </a:lnTo>
                <a:lnTo>
                  <a:pt x="34870" y="23780"/>
                </a:lnTo>
                <a:lnTo>
                  <a:pt x="34870" y="23790"/>
                </a:lnTo>
                <a:lnTo>
                  <a:pt x="34860" y="23790"/>
                </a:lnTo>
                <a:lnTo>
                  <a:pt x="34860" y="23800"/>
                </a:lnTo>
                <a:lnTo>
                  <a:pt x="34860" y="23810"/>
                </a:lnTo>
                <a:lnTo>
                  <a:pt x="34850" y="23810"/>
                </a:lnTo>
                <a:lnTo>
                  <a:pt x="34850" y="23820"/>
                </a:lnTo>
                <a:lnTo>
                  <a:pt x="34840" y="23820"/>
                </a:lnTo>
                <a:lnTo>
                  <a:pt x="34840" y="23790"/>
                </a:lnTo>
                <a:lnTo>
                  <a:pt x="34840" y="23780"/>
                </a:lnTo>
                <a:lnTo>
                  <a:pt x="34840" y="23770"/>
                </a:lnTo>
                <a:lnTo>
                  <a:pt x="34850" y="23780"/>
                </a:lnTo>
                <a:lnTo>
                  <a:pt x="34850" y="23770"/>
                </a:lnTo>
                <a:lnTo>
                  <a:pt x="34850" y="23760"/>
                </a:lnTo>
                <a:lnTo>
                  <a:pt x="34850" y="23750"/>
                </a:lnTo>
                <a:lnTo>
                  <a:pt x="34840" y="23750"/>
                </a:lnTo>
                <a:lnTo>
                  <a:pt x="34840" y="23740"/>
                </a:lnTo>
                <a:lnTo>
                  <a:pt x="34840" y="23730"/>
                </a:lnTo>
                <a:lnTo>
                  <a:pt x="34830" y="23740"/>
                </a:lnTo>
                <a:lnTo>
                  <a:pt x="34830" y="23720"/>
                </a:lnTo>
                <a:lnTo>
                  <a:pt x="34840" y="23720"/>
                </a:lnTo>
                <a:lnTo>
                  <a:pt x="34840" y="23710"/>
                </a:lnTo>
                <a:lnTo>
                  <a:pt x="34840" y="23700"/>
                </a:lnTo>
                <a:lnTo>
                  <a:pt x="34830" y="23700"/>
                </a:lnTo>
                <a:lnTo>
                  <a:pt x="34830" y="23690"/>
                </a:lnTo>
                <a:lnTo>
                  <a:pt x="34820" y="23690"/>
                </a:lnTo>
                <a:lnTo>
                  <a:pt x="34820" y="23680"/>
                </a:lnTo>
                <a:lnTo>
                  <a:pt x="34820" y="23670"/>
                </a:lnTo>
                <a:lnTo>
                  <a:pt x="34830" y="23670"/>
                </a:lnTo>
                <a:lnTo>
                  <a:pt x="34830" y="23660"/>
                </a:lnTo>
                <a:lnTo>
                  <a:pt x="34830" y="23650"/>
                </a:lnTo>
                <a:lnTo>
                  <a:pt x="34830" y="23640"/>
                </a:lnTo>
                <a:lnTo>
                  <a:pt x="34830" y="23630"/>
                </a:lnTo>
                <a:lnTo>
                  <a:pt x="34830" y="23620"/>
                </a:lnTo>
                <a:lnTo>
                  <a:pt x="34820" y="23620"/>
                </a:lnTo>
                <a:lnTo>
                  <a:pt x="34820" y="23610"/>
                </a:lnTo>
                <a:lnTo>
                  <a:pt x="34820" y="23590"/>
                </a:lnTo>
                <a:lnTo>
                  <a:pt x="34810" y="23590"/>
                </a:lnTo>
                <a:lnTo>
                  <a:pt x="34800" y="23590"/>
                </a:lnTo>
                <a:lnTo>
                  <a:pt x="34800" y="23580"/>
                </a:lnTo>
                <a:lnTo>
                  <a:pt x="34790" y="23580"/>
                </a:lnTo>
                <a:lnTo>
                  <a:pt x="34790" y="23550"/>
                </a:lnTo>
                <a:lnTo>
                  <a:pt x="34800" y="23550"/>
                </a:lnTo>
                <a:lnTo>
                  <a:pt x="34800" y="23540"/>
                </a:lnTo>
                <a:lnTo>
                  <a:pt x="34800" y="23530"/>
                </a:lnTo>
                <a:lnTo>
                  <a:pt x="34790" y="23530"/>
                </a:lnTo>
                <a:lnTo>
                  <a:pt x="34780" y="23530"/>
                </a:lnTo>
                <a:lnTo>
                  <a:pt x="34770" y="23530"/>
                </a:lnTo>
                <a:lnTo>
                  <a:pt x="34770" y="23520"/>
                </a:lnTo>
                <a:lnTo>
                  <a:pt x="34780" y="23520"/>
                </a:lnTo>
                <a:lnTo>
                  <a:pt x="34780" y="23510"/>
                </a:lnTo>
                <a:lnTo>
                  <a:pt x="34770" y="23510"/>
                </a:lnTo>
                <a:lnTo>
                  <a:pt x="34780" y="23500"/>
                </a:lnTo>
                <a:lnTo>
                  <a:pt x="34770" y="23500"/>
                </a:lnTo>
                <a:lnTo>
                  <a:pt x="34760" y="23500"/>
                </a:lnTo>
                <a:lnTo>
                  <a:pt x="34770" y="23490"/>
                </a:lnTo>
                <a:lnTo>
                  <a:pt x="34760" y="23490"/>
                </a:lnTo>
                <a:lnTo>
                  <a:pt x="34760" y="23480"/>
                </a:lnTo>
                <a:lnTo>
                  <a:pt x="34760" y="23470"/>
                </a:lnTo>
                <a:lnTo>
                  <a:pt x="34750" y="23480"/>
                </a:lnTo>
                <a:lnTo>
                  <a:pt x="34750" y="23470"/>
                </a:lnTo>
                <a:lnTo>
                  <a:pt x="34750" y="23450"/>
                </a:lnTo>
                <a:lnTo>
                  <a:pt x="34750" y="23420"/>
                </a:lnTo>
                <a:lnTo>
                  <a:pt x="34750" y="23410"/>
                </a:lnTo>
                <a:lnTo>
                  <a:pt x="34740" y="23410"/>
                </a:lnTo>
                <a:lnTo>
                  <a:pt x="34740" y="23400"/>
                </a:lnTo>
                <a:lnTo>
                  <a:pt x="34740" y="23390"/>
                </a:lnTo>
                <a:lnTo>
                  <a:pt x="34740" y="23380"/>
                </a:lnTo>
                <a:lnTo>
                  <a:pt x="34740" y="23340"/>
                </a:lnTo>
                <a:lnTo>
                  <a:pt x="34730" y="23340"/>
                </a:lnTo>
                <a:lnTo>
                  <a:pt x="34730" y="23330"/>
                </a:lnTo>
                <a:lnTo>
                  <a:pt x="34730" y="23320"/>
                </a:lnTo>
                <a:lnTo>
                  <a:pt x="34730" y="23310"/>
                </a:lnTo>
                <a:lnTo>
                  <a:pt x="34720" y="23300"/>
                </a:lnTo>
                <a:lnTo>
                  <a:pt x="34720" y="23310"/>
                </a:lnTo>
                <a:lnTo>
                  <a:pt x="34720" y="23290"/>
                </a:lnTo>
                <a:lnTo>
                  <a:pt x="34720" y="23270"/>
                </a:lnTo>
                <a:lnTo>
                  <a:pt x="34730" y="23270"/>
                </a:lnTo>
                <a:lnTo>
                  <a:pt x="34730" y="23260"/>
                </a:lnTo>
                <a:lnTo>
                  <a:pt x="34730" y="23250"/>
                </a:lnTo>
                <a:lnTo>
                  <a:pt x="34740" y="23250"/>
                </a:lnTo>
                <a:lnTo>
                  <a:pt x="34750" y="23250"/>
                </a:lnTo>
                <a:lnTo>
                  <a:pt x="34750" y="23260"/>
                </a:lnTo>
                <a:lnTo>
                  <a:pt x="34750" y="23270"/>
                </a:lnTo>
                <a:lnTo>
                  <a:pt x="34750" y="23280"/>
                </a:lnTo>
                <a:lnTo>
                  <a:pt x="34760" y="23290"/>
                </a:lnTo>
                <a:lnTo>
                  <a:pt x="34760" y="23300"/>
                </a:lnTo>
                <a:lnTo>
                  <a:pt x="34760" y="23310"/>
                </a:lnTo>
                <a:lnTo>
                  <a:pt x="34760" y="23320"/>
                </a:lnTo>
                <a:lnTo>
                  <a:pt x="34760" y="23330"/>
                </a:lnTo>
                <a:lnTo>
                  <a:pt x="34760" y="23340"/>
                </a:lnTo>
                <a:lnTo>
                  <a:pt x="34760" y="23350"/>
                </a:lnTo>
                <a:lnTo>
                  <a:pt x="34770" y="23350"/>
                </a:lnTo>
                <a:lnTo>
                  <a:pt x="34770" y="23360"/>
                </a:lnTo>
                <a:lnTo>
                  <a:pt x="34770" y="23370"/>
                </a:lnTo>
                <a:lnTo>
                  <a:pt x="34770" y="23380"/>
                </a:lnTo>
                <a:lnTo>
                  <a:pt x="34770" y="23390"/>
                </a:lnTo>
                <a:lnTo>
                  <a:pt x="34780" y="23390"/>
                </a:lnTo>
                <a:lnTo>
                  <a:pt x="34780" y="23400"/>
                </a:lnTo>
                <a:lnTo>
                  <a:pt x="34780" y="23410"/>
                </a:lnTo>
                <a:lnTo>
                  <a:pt x="34780" y="23420"/>
                </a:lnTo>
                <a:lnTo>
                  <a:pt x="34790" y="23420"/>
                </a:lnTo>
                <a:lnTo>
                  <a:pt x="34790" y="23430"/>
                </a:lnTo>
                <a:lnTo>
                  <a:pt x="34790" y="23440"/>
                </a:lnTo>
                <a:lnTo>
                  <a:pt x="34790" y="23430"/>
                </a:lnTo>
                <a:lnTo>
                  <a:pt x="34790" y="23440"/>
                </a:lnTo>
                <a:lnTo>
                  <a:pt x="34790" y="23450"/>
                </a:lnTo>
                <a:lnTo>
                  <a:pt x="34800" y="23450"/>
                </a:lnTo>
                <a:lnTo>
                  <a:pt x="34800" y="23460"/>
                </a:lnTo>
                <a:lnTo>
                  <a:pt x="34800" y="23480"/>
                </a:lnTo>
                <a:lnTo>
                  <a:pt x="34810" y="23480"/>
                </a:lnTo>
                <a:lnTo>
                  <a:pt x="34810" y="23490"/>
                </a:lnTo>
                <a:lnTo>
                  <a:pt x="34820" y="23490"/>
                </a:lnTo>
                <a:lnTo>
                  <a:pt x="34820" y="23500"/>
                </a:lnTo>
                <a:lnTo>
                  <a:pt x="34820" y="23510"/>
                </a:lnTo>
                <a:lnTo>
                  <a:pt x="34830" y="23510"/>
                </a:lnTo>
                <a:lnTo>
                  <a:pt x="34830" y="23500"/>
                </a:lnTo>
                <a:lnTo>
                  <a:pt x="34840" y="23500"/>
                </a:lnTo>
                <a:lnTo>
                  <a:pt x="34840" y="23490"/>
                </a:lnTo>
                <a:lnTo>
                  <a:pt x="34840" y="23480"/>
                </a:lnTo>
                <a:lnTo>
                  <a:pt x="34830" y="23480"/>
                </a:lnTo>
                <a:lnTo>
                  <a:pt x="34830" y="23470"/>
                </a:lnTo>
                <a:lnTo>
                  <a:pt x="34830" y="23460"/>
                </a:lnTo>
                <a:lnTo>
                  <a:pt x="34830" y="23450"/>
                </a:lnTo>
                <a:lnTo>
                  <a:pt x="34840" y="23450"/>
                </a:lnTo>
                <a:lnTo>
                  <a:pt x="34840" y="23460"/>
                </a:lnTo>
                <a:lnTo>
                  <a:pt x="34850" y="23460"/>
                </a:lnTo>
                <a:lnTo>
                  <a:pt x="34850" y="23470"/>
                </a:lnTo>
                <a:lnTo>
                  <a:pt x="34850" y="23480"/>
                </a:lnTo>
                <a:lnTo>
                  <a:pt x="34850" y="23490"/>
                </a:lnTo>
                <a:lnTo>
                  <a:pt x="34860" y="23490"/>
                </a:lnTo>
                <a:lnTo>
                  <a:pt x="34850" y="23490"/>
                </a:lnTo>
                <a:lnTo>
                  <a:pt x="34850" y="23500"/>
                </a:lnTo>
                <a:lnTo>
                  <a:pt x="34850" y="23510"/>
                </a:lnTo>
                <a:lnTo>
                  <a:pt x="34850" y="23520"/>
                </a:lnTo>
                <a:lnTo>
                  <a:pt x="34860" y="23520"/>
                </a:lnTo>
                <a:lnTo>
                  <a:pt x="34860" y="23530"/>
                </a:lnTo>
                <a:lnTo>
                  <a:pt x="34860" y="23520"/>
                </a:lnTo>
                <a:lnTo>
                  <a:pt x="34860" y="23510"/>
                </a:lnTo>
                <a:lnTo>
                  <a:pt x="34870" y="23510"/>
                </a:lnTo>
                <a:lnTo>
                  <a:pt x="34870" y="23480"/>
                </a:lnTo>
                <a:lnTo>
                  <a:pt x="34870" y="23460"/>
                </a:lnTo>
                <a:lnTo>
                  <a:pt x="34860" y="23460"/>
                </a:lnTo>
                <a:lnTo>
                  <a:pt x="34860" y="23450"/>
                </a:lnTo>
                <a:lnTo>
                  <a:pt x="34860" y="23440"/>
                </a:lnTo>
                <a:lnTo>
                  <a:pt x="34860" y="23420"/>
                </a:lnTo>
                <a:lnTo>
                  <a:pt x="34860" y="23410"/>
                </a:lnTo>
                <a:lnTo>
                  <a:pt x="34860" y="23400"/>
                </a:lnTo>
                <a:lnTo>
                  <a:pt x="34860" y="23390"/>
                </a:lnTo>
                <a:lnTo>
                  <a:pt x="34860" y="23380"/>
                </a:lnTo>
                <a:lnTo>
                  <a:pt x="34860" y="23370"/>
                </a:lnTo>
                <a:lnTo>
                  <a:pt x="34860" y="23360"/>
                </a:lnTo>
                <a:lnTo>
                  <a:pt x="34870" y="23360"/>
                </a:lnTo>
                <a:lnTo>
                  <a:pt x="34870" y="23350"/>
                </a:lnTo>
                <a:lnTo>
                  <a:pt x="34870" y="23340"/>
                </a:lnTo>
                <a:lnTo>
                  <a:pt x="34870" y="23330"/>
                </a:lnTo>
                <a:lnTo>
                  <a:pt x="34880" y="23330"/>
                </a:lnTo>
                <a:lnTo>
                  <a:pt x="34870" y="23330"/>
                </a:lnTo>
                <a:lnTo>
                  <a:pt x="34870" y="23310"/>
                </a:lnTo>
                <a:lnTo>
                  <a:pt x="34880" y="23310"/>
                </a:lnTo>
                <a:lnTo>
                  <a:pt x="34880" y="23250"/>
                </a:lnTo>
                <a:lnTo>
                  <a:pt x="34880" y="23230"/>
                </a:lnTo>
                <a:lnTo>
                  <a:pt x="34880" y="23220"/>
                </a:lnTo>
                <a:lnTo>
                  <a:pt x="34880" y="23210"/>
                </a:lnTo>
                <a:lnTo>
                  <a:pt x="34870" y="23210"/>
                </a:lnTo>
                <a:lnTo>
                  <a:pt x="34860" y="23210"/>
                </a:lnTo>
                <a:lnTo>
                  <a:pt x="34860" y="23200"/>
                </a:lnTo>
                <a:lnTo>
                  <a:pt x="34850" y="23200"/>
                </a:lnTo>
                <a:lnTo>
                  <a:pt x="34850" y="23190"/>
                </a:lnTo>
                <a:lnTo>
                  <a:pt x="34840" y="23190"/>
                </a:lnTo>
                <a:lnTo>
                  <a:pt x="34840" y="23180"/>
                </a:lnTo>
                <a:lnTo>
                  <a:pt x="34850" y="23180"/>
                </a:lnTo>
                <a:lnTo>
                  <a:pt x="34850" y="23170"/>
                </a:lnTo>
                <a:lnTo>
                  <a:pt x="34840" y="23180"/>
                </a:lnTo>
                <a:lnTo>
                  <a:pt x="34840" y="23170"/>
                </a:lnTo>
                <a:lnTo>
                  <a:pt x="34840" y="23160"/>
                </a:lnTo>
                <a:lnTo>
                  <a:pt x="34830" y="23160"/>
                </a:lnTo>
                <a:lnTo>
                  <a:pt x="34830" y="23150"/>
                </a:lnTo>
                <a:lnTo>
                  <a:pt x="34830" y="23140"/>
                </a:lnTo>
                <a:lnTo>
                  <a:pt x="34820" y="23140"/>
                </a:lnTo>
                <a:lnTo>
                  <a:pt x="34820" y="23130"/>
                </a:lnTo>
                <a:lnTo>
                  <a:pt x="34840" y="23130"/>
                </a:lnTo>
                <a:close/>
                <a:moveTo>
                  <a:pt x="34360" y="23050"/>
                </a:moveTo>
                <a:lnTo>
                  <a:pt x="34360" y="23060"/>
                </a:lnTo>
                <a:lnTo>
                  <a:pt x="34350" y="23060"/>
                </a:lnTo>
                <a:lnTo>
                  <a:pt x="34350" y="23070"/>
                </a:lnTo>
                <a:lnTo>
                  <a:pt x="34340" y="23070"/>
                </a:lnTo>
                <a:lnTo>
                  <a:pt x="34330" y="23070"/>
                </a:lnTo>
                <a:lnTo>
                  <a:pt x="34310" y="23070"/>
                </a:lnTo>
                <a:lnTo>
                  <a:pt x="34310" y="23080"/>
                </a:lnTo>
                <a:lnTo>
                  <a:pt x="34310" y="23090"/>
                </a:lnTo>
                <a:lnTo>
                  <a:pt x="34320" y="23090"/>
                </a:lnTo>
                <a:lnTo>
                  <a:pt x="34320" y="23100"/>
                </a:lnTo>
                <a:lnTo>
                  <a:pt x="34330" y="23100"/>
                </a:lnTo>
                <a:lnTo>
                  <a:pt x="34330" y="23110"/>
                </a:lnTo>
                <a:lnTo>
                  <a:pt x="34320" y="23110"/>
                </a:lnTo>
                <a:lnTo>
                  <a:pt x="34310" y="23110"/>
                </a:lnTo>
                <a:lnTo>
                  <a:pt x="34310" y="23120"/>
                </a:lnTo>
                <a:lnTo>
                  <a:pt x="34300" y="23120"/>
                </a:lnTo>
                <a:lnTo>
                  <a:pt x="34300" y="23130"/>
                </a:lnTo>
                <a:lnTo>
                  <a:pt x="34290" y="23130"/>
                </a:lnTo>
                <a:lnTo>
                  <a:pt x="34290" y="23140"/>
                </a:lnTo>
                <a:lnTo>
                  <a:pt x="34280" y="23140"/>
                </a:lnTo>
                <a:lnTo>
                  <a:pt x="34270" y="23140"/>
                </a:lnTo>
                <a:lnTo>
                  <a:pt x="34270" y="23130"/>
                </a:lnTo>
                <a:lnTo>
                  <a:pt x="34230" y="23130"/>
                </a:lnTo>
                <a:lnTo>
                  <a:pt x="34230" y="23140"/>
                </a:lnTo>
                <a:lnTo>
                  <a:pt x="34200" y="23140"/>
                </a:lnTo>
                <a:lnTo>
                  <a:pt x="34190" y="23140"/>
                </a:lnTo>
                <a:lnTo>
                  <a:pt x="34180" y="23140"/>
                </a:lnTo>
                <a:lnTo>
                  <a:pt x="34180" y="23150"/>
                </a:lnTo>
                <a:lnTo>
                  <a:pt x="34170" y="23150"/>
                </a:lnTo>
                <a:lnTo>
                  <a:pt x="34160" y="23150"/>
                </a:lnTo>
                <a:lnTo>
                  <a:pt x="34160" y="23160"/>
                </a:lnTo>
                <a:lnTo>
                  <a:pt x="34150" y="23160"/>
                </a:lnTo>
                <a:lnTo>
                  <a:pt x="34150" y="23150"/>
                </a:lnTo>
                <a:lnTo>
                  <a:pt x="34140" y="23150"/>
                </a:lnTo>
                <a:lnTo>
                  <a:pt x="34140" y="23140"/>
                </a:lnTo>
                <a:lnTo>
                  <a:pt x="34130" y="23140"/>
                </a:lnTo>
                <a:lnTo>
                  <a:pt x="34140" y="23140"/>
                </a:lnTo>
                <a:lnTo>
                  <a:pt x="34140" y="23130"/>
                </a:lnTo>
                <a:lnTo>
                  <a:pt x="34150" y="23130"/>
                </a:lnTo>
                <a:lnTo>
                  <a:pt x="34150" y="23120"/>
                </a:lnTo>
                <a:lnTo>
                  <a:pt x="34160" y="23120"/>
                </a:lnTo>
                <a:lnTo>
                  <a:pt x="34180" y="23120"/>
                </a:lnTo>
                <a:lnTo>
                  <a:pt x="34180" y="23110"/>
                </a:lnTo>
                <a:lnTo>
                  <a:pt x="34190" y="23110"/>
                </a:lnTo>
                <a:lnTo>
                  <a:pt x="34200" y="23110"/>
                </a:lnTo>
                <a:lnTo>
                  <a:pt x="34200" y="23100"/>
                </a:lnTo>
                <a:lnTo>
                  <a:pt x="34210" y="23100"/>
                </a:lnTo>
                <a:lnTo>
                  <a:pt x="34210" y="23090"/>
                </a:lnTo>
                <a:lnTo>
                  <a:pt x="34220" y="23090"/>
                </a:lnTo>
                <a:lnTo>
                  <a:pt x="34230" y="23090"/>
                </a:lnTo>
                <a:lnTo>
                  <a:pt x="34230" y="23080"/>
                </a:lnTo>
                <a:lnTo>
                  <a:pt x="34240" y="23080"/>
                </a:lnTo>
                <a:lnTo>
                  <a:pt x="34270" y="23080"/>
                </a:lnTo>
                <a:lnTo>
                  <a:pt x="34270" y="23070"/>
                </a:lnTo>
                <a:lnTo>
                  <a:pt x="34280" y="23070"/>
                </a:lnTo>
                <a:lnTo>
                  <a:pt x="34290" y="23070"/>
                </a:lnTo>
                <a:lnTo>
                  <a:pt x="34310" y="23070"/>
                </a:lnTo>
                <a:lnTo>
                  <a:pt x="34310" y="23060"/>
                </a:lnTo>
                <a:lnTo>
                  <a:pt x="34320" y="23060"/>
                </a:lnTo>
                <a:lnTo>
                  <a:pt x="34330" y="23060"/>
                </a:lnTo>
                <a:lnTo>
                  <a:pt x="34330" y="23050"/>
                </a:lnTo>
                <a:lnTo>
                  <a:pt x="34340" y="23050"/>
                </a:lnTo>
                <a:lnTo>
                  <a:pt x="34360" y="23050"/>
                </a:lnTo>
                <a:close/>
                <a:moveTo>
                  <a:pt x="34580" y="22970"/>
                </a:moveTo>
                <a:lnTo>
                  <a:pt x="34580" y="22980"/>
                </a:lnTo>
                <a:lnTo>
                  <a:pt x="34590" y="22980"/>
                </a:lnTo>
                <a:lnTo>
                  <a:pt x="34600" y="22980"/>
                </a:lnTo>
                <a:lnTo>
                  <a:pt x="34610" y="22980"/>
                </a:lnTo>
                <a:lnTo>
                  <a:pt x="34610" y="22990"/>
                </a:lnTo>
                <a:lnTo>
                  <a:pt x="34620" y="22990"/>
                </a:lnTo>
                <a:lnTo>
                  <a:pt x="34650" y="22990"/>
                </a:lnTo>
                <a:lnTo>
                  <a:pt x="34670" y="22990"/>
                </a:lnTo>
                <a:lnTo>
                  <a:pt x="34670" y="23000"/>
                </a:lnTo>
                <a:lnTo>
                  <a:pt x="34670" y="23010"/>
                </a:lnTo>
                <a:lnTo>
                  <a:pt x="34680" y="23010"/>
                </a:lnTo>
                <a:lnTo>
                  <a:pt x="34690" y="23010"/>
                </a:lnTo>
                <a:lnTo>
                  <a:pt x="34690" y="23020"/>
                </a:lnTo>
                <a:lnTo>
                  <a:pt x="34700" y="23020"/>
                </a:lnTo>
                <a:lnTo>
                  <a:pt x="34720" y="23020"/>
                </a:lnTo>
                <a:lnTo>
                  <a:pt x="34730" y="23020"/>
                </a:lnTo>
                <a:lnTo>
                  <a:pt x="34730" y="23030"/>
                </a:lnTo>
                <a:lnTo>
                  <a:pt x="34740" y="23030"/>
                </a:lnTo>
                <a:lnTo>
                  <a:pt x="34760" y="23030"/>
                </a:lnTo>
                <a:lnTo>
                  <a:pt x="34780" y="23030"/>
                </a:lnTo>
                <a:lnTo>
                  <a:pt x="34780" y="23040"/>
                </a:lnTo>
                <a:lnTo>
                  <a:pt x="34790" y="23040"/>
                </a:lnTo>
                <a:lnTo>
                  <a:pt x="34790" y="23050"/>
                </a:lnTo>
                <a:lnTo>
                  <a:pt x="34770" y="23050"/>
                </a:lnTo>
                <a:lnTo>
                  <a:pt x="34770" y="23040"/>
                </a:lnTo>
                <a:lnTo>
                  <a:pt x="34760" y="23040"/>
                </a:lnTo>
                <a:lnTo>
                  <a:pt x="34760" y="23060"/>
                </a:lnTo>
                <a:lnTo>
                  <a:pt x="34770" y="23060"/>
                </a:lnTo>
                <a:lnTo>
                  <a:pt x="34770" y="23070"/>
                </a:lnTo>
                <a:lnTo>
                  <a:pt x="34750" y="23070"/>
                </a:lnTo>
                <a:lnTo>
                  <a:pt x="34750" y="23080"/>
                </a:lnTo>
                <a:lnTo>
                  <a:pt x="34770" y="23080"/>
                </a:lnTo>
                <a:lnTo>
                  <a:pt x="34760" y="23080"/>
                </a:lnTo>
                <a:lnTo>
                  <a:pt x="34760" y="23090"/>
                </a:lnTo>
                <a:lnTo>
                  <a:pt x="34750" y="23090"/>
                </a:lnTo>
                <a:lnTo>
                  <a:pt x="34740" y="23090"/>
                </a:lnTo>
                <a:lnTo>
                  <a:pt x="34740" y="23080"/>
                </a:lnTo>
                <a:lnTo>
                  <a:pt x="34740" y="23090"/>
                </a:lnTo>
                <a:lnTo>
                  <a:pt x="34740" y="23100"/>
                </a:lnTo>
                <a:lnTo>
                  <a:pt x="34730" y="23100"/>
                </a:lnTo>
                <a:lnTo>
                  <a:pt x="34720" y="23100"/>
                </a:lnTo>
                <a:lnTo>
                  <a:pt x="34720" y="23090"/>
                </a:lnTo>
                <a:lnTo>
                  <a:pt x="34720" y="23080"/>
                </a:lnTo>
                <a:lnTo>
                  <a:pt x="34720" y="23070"/>
                </a:lnTo>
                <a:lnTo>
                  <a:pt x="34710" y="23070"/>
                </a:lnTo>
                <a:lnTo>
                  <a:pt x="34710" y="23060"/>
                </a:lnTo>
                <a:lnTo>
                  <a:pt x="34700" y="23060"/>
                </a:lnTo>
                <a:lnTo>
                  <a:pt x="34690" y="23060"/>
                </a:lnTo>
                <a:lnTo>
                  <a:pt x="34680" y="23060"/>
                </a:lnTo>
                <a:lnTo>
                  <a:pt x="34660" y="23060"/>
                </a:lnTo>
                <a:lnTo>
                  <a:pt x="34660" y="23050"/>
                </a:lnTo>
                <a:lnTo>
                  <a:pt x="34650" y="23050"/>
                </a:lnTo>
                <a:lnTo>
                  <a:pt x="34650" y="23040"/>
                </a:lnTo>
                <a:lnTo>
                  <a:pt x="34620" y="23040"/>
                </a:lnTo>
                <a:lnTo>
                  <a:pt x="34630" y="23040"/>
                </a:lnTo>
                <a:lnTo>
                  <a:pt x="34620" y="23040"/>
                </a:lnTo>
                <a:lnTo>
                  <a:pt x="34620" y="23030"/>
                </a:lnTo>
                <a:lnTo>
                  <a:pt x="34580" y="23030"/>
                </a:lnTo>
                <a:lnTo>
                  <a:pt x="34580" y="23040"/>
                </a:lnTo>
                <a:lnTo>
                  <a:pt x="34570" y="23040"/>
                </a:lnTo>
                <a:lnTo>
                  <a:pt x="34570" y="23050"/>
                </a:lnTo>
                <a:lnTo>
                  <a:pt x="34570" y="23040"/>
                </a:lnTo>
                <a:lnTo>
                  <a:pt x="34570" y="23050"/>
                </a:lnTo>
                <a:lnTo>
                  <a:pt x="34560" y="23050"/>
                </a:lnTo>
                <a:lnTo>
                  <a:pt x="34560" y="23040"/>
                </a:lnTo>
                <a:lnTo>
                  <a:pt x="34540" y="23050"/>
                </a:lnTo>
                <a:lnTo>
                  <a:pt x="34530" y="23050"/>
                </a:lnTo>
                <a:lnTo>
                  <a:pt x="34530" y="23060"/>
                </a:lnTo>
                <a:lnTo>
                  <a:pt x="34540" y="23060"/>
                </a:lnTo>
                <a:lnTo>
                  <a:pt x="34540" y="23070"/>
                </a:lnTo>
                <a:lnTo>
                  <a:pt x="34540" y="23080"/>
                </a:lnTo>
                <a:lnTo>
                  <a:pt x="34530" y="23080"/>
                </a:lnTo>
                <a:lnTo>
                  <a:pt x="34530" y="23070"/>
                </a:lnTo>
                <a:lnTo>
                  <a:pt x="34520" y="23070"/>
                </a:lnTo>
                <a:lnTo>
                  <a:pt x="34510" y="23070"/>
                </a:lnTo>
                <a:lnTo>
                  <a:pt x="34480" y="23070"/>
                </a:lnTo>
                <a:lnTo>
                  <a:pt x="34480" y="23060"/>
                </a:lnTo>
                <a:lnTo>
                  <a:pt x="34470" y="23060"/>
                </a:lnTo>
                <a:lnTo>
                  <a:pt x="34460" y="23060"/>
                </a:lnTo>
                <a:lnTo>
                  <a:pt x="34460" y="23070"/>
                </a:lnTo>
                <a:lnTo>
                  <a:pt x="34450" y="23070"/>
                </a:lnTo>
                <a:lnTo>
                  <a:pt x="34420" y="23070"/>
                </a:lnTo>
                <a:lnTo>
                  <a:pt x="34410" y="23070"/>
                </a:lnTo>
                <a:lnTo>
                  <a:pt x="34410" y="23060"/>
                </a:lnTo>
                <a:lnTo>
                  <a:pt x="34400" y="23060"/>
                </a:lnTo>
                <a:lnTo>
                  <a:pt x="34400" y="23050"/>
                </a:lnTo>
                <a:lnTo>
                  <a:pt x="34410" y="23050"/>
                </a:lnTo>
                <a:lnTo>
                  <a:pt x="34410" y="23040"/>
                </a:lnTo>
                <a:lnTo>
                  <a:pt x="34430" y="23040"/>
                </a:lnTo>
                <a:lnTo>
                  <a:pt x="34430" y="23030"/>
                </a:lnTo>
                <a:lnTo>
                  <a:pt x="34460" y="23030"/>
                </a:lnTo>
                <a:lnTo>
                  <a:pt x="34470" y="23030"/>
                </a:lnTo>
                <a:lnTo>
                  <a:pt x="34470" y="23020"/>
                </a:lnTo>
                <a:lnTo>
                  <a:pt x="34480" y="23020"/>
                </a:lnTo>
                <a:lnTo>
                  <a:pt x="34490" y="23020"/>
                </a:lnTo>
                <a:lnTo>
                  <a:pt x="34500" y="23020"/>
                </a:lnTo>
                <a:lnTo>
                  <a:pt x="34500" y="23030"/>
                </a:lnTo>
                <a:lnTo>
                  <a:pt x="34510" y="23030"/>
                </a:lnTo>
                <a:lnTo>
                  <a:pt x="34520" y="23030"/>
                </a:lnTo>
                <a:lnTo>
                  <a:pt x="34530" y="23030"/>
                </a:lnTo>
                <a:lnTo>
                  <a:pt x="34530" y="23020"/>
                </a:lnTo>
                <a:lnTo>
                  <a:pt x="34540" y="23020"/>
                </a:lnTo>
                <a:lnTo>
                  <a:pt x="34550" y="23020"/>
                </a:lnTo>
                <a:lnTo>
                  <a:pt x="34550" y="23010"/>
                </a:lnTo>
                <a:lnTo>
                  <a:pt x="34550" y="22990"/>
                </a:lnTo>
                <a:lnTo>
                  <a:pt x="34530" y="22990"/>
                </a:lnTo>
                <a:lnTo>
                  <a:pt x="34530" y="22980"/>
                </a:lnTo>
                <a:lnTo>
                  <a:pt x="34560" y="22980"/>
                </a:lnTo>
                <a:lnTo>
                  <a:pt x="34570" y="22980"/>
                </a:lnTo>
                <a:lnTo>
                  <a:pt x="34570" y="22970"/>
                </a:lnTo>
                <a:lnTo>
                  <a:pt x="34580" y="22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