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Acklins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Bahamas • State Map | Fully Editable Vector Shape</a:t>
            </a:r>
          </a:p>
        </p:txBody>
      </p:sp>
      <p:sp>
        <p:nvSpPr>
          <p:cNvPr id="101" name="Acklins"/>
          <p:cNvSpPr/>
          <p:nvPr/>
        </p:nvSpPr>
        <p:spPr>
          <a:xfrm>
            <a:off x="3346538" y="1325880"/>
            <a:ext cx="5498619" cy="4937760"/>
          </a:xfrm>
          <a:custGeom>
            <a:avLst/>
            <a:gdLst/>
            <a:ahLst/>
            <a:cxnLst/>
            <a:rect l="0" t="0" r="100000" b="89800"/>
            <a:pathLst>
              <a:path w="100000" h="89800">
                <a:moveTo>
                  <a:pt x="82160" y="75880"/>
                </a:moveTo>
                <a:lnTo>
                  <a:pt x="82160" y="75890"/>
                </a:lnTo>
                <a:lnTo>
                  <a:pt x="82170" y="75890"/>
                </a:lnTo>
                <a:lnTo>
                  <a:pt x="82170" y="75900"/>
                </a:lnTo>
                <a:lnTo>
                  <a:pt x="82160" y="75900"/>
                </a:lnTo>
                <a:lnTo>
                  <a:pt x="82160" y="75920"/>
                </a:lnTo>
                <a:lnTo>
                  <a:pt x="82160" y="75900"/>
                </a:lnTo>
                <a:lnTo>
                  <a:pt x="82160" y="75890"/>
                </a:lnTo>
                <a:lnTo>
                  <a:pt x="82150" y="75890"/>
                </a:lnTo>
                <a:lnTo>
                  <a:pt x="82150" y="75880"/>
                </a:lnTo>
                <a:lnTo>
                  <a:pt x="82160" y="75880"/>
                </a:lnTo>
                <a:close/>
                <a:moveTo>
                  <a:pt x="74300" y="70790"/>
                </a:moveTo>
                <a:lnTo>
                  <a:pt x="74300" y="70800"/>
                </a:lnTo>
                <a:lnTo>
                  <a:pt x="74310" y="70800"/>
                </a:lnTo>
                <a:lnTo>
                  <a:pt x="74320" y="70800"/>
                </a:lnTo>
                <a:lnTo>
                  <a:pt x="74320" y="70820"/>
                </a:lnTo>
                <a:lnTo>
                  <a:pt x="74310" y="70820"/>
                </a:lnTo>
                <a:lnTo>
                  <a:pt x="74310" y="70830"/>
                </a:lnTo>
                <a:lnTo>
                  <a:pt x="74300" y="70830"/>
                </a:lnTo>
                <a:lnTo>
                  <a:pt x="74300" y="70840"/>
                </a:lnTo>
                <a:lnTo>
                  <a:pt x="74290" y="70840"/>
                </a:lnTo>
                <a:lnTo>
                  <a:pt x="74280" y="70840"/>
                </a:lnTo>
                <a:lnTo>
                  <a:pt x="74280" y="70850"/>
                </a:lnTo>
                <a:lnTo>
                  <a:pt x="74270" y="70850"/>
                </a:lnTo>
                <a:lnTo>
                  <a:pt x="74260" y="70850"/>
                </a:lnTo>
                <a:lnTo>
                  <a:pt x="74260" y="70860"/>
                </a:lnTo>
                <a:lnTo>
                  <a:pt x="74260" y="70870"/>
                </a:lnTo>
                <a:lnTo>
                  <a:pt x="74250" y="70870"/>
                </a:lnTo>
                <a:lnTo>
                  <a:pt x="74250" y="70880"/>
                </a:lnTo>
                <a:lnTo>
                  <a:pt x="74250" y="70900"/>
                </a:lnTo>
                <a:lnTo>
                  <a:pt x="74240" y="70900"/>
                </a:lnTo>
                <a:lnTo>
                  <a:pt x="74240" y="70910"/>
                </a:lnTo>
                <a:lnTo>
                  <a:pt x="74230" y="70910"/>
                </a:lnTo>
                <a:lnTo>
                  <a:pt x="74220" y="70910"/>
                </a:lnTo>
                <a:lnTo>
                  <a:pt x="74220" y="70920"/>
                </a:lnTo>
                <a:lnTo>
                  <a:pt x="74200" y="70920"/>
                </a:lnTo>
                <a:lnTo>
                  <a:pt x="74180" y="70920"/>
                </a:lnTo>
                <a:lnTo>
                  <a:pt x="74170" y="70920"/>
                </a:lnTo>
                <a:lnTo>
                  <a:pt x="74170" y="70910"/>
                </a:lnTo>
                <a:lnTo>
                  <a:pt x="74170" y="70900"/>
                </a:lnTo>
                <a:lnTo>
                  <a:pt x="74160" y="70900"/>
                </a:lnTo>
                <a:lnTo>
                  <a:pt x="74160" y="70890"/>
                </a:lnTo>
                <a:lnTo>
                  <a:pt x="74160" y="70880"/>
                </a:lnTo>
                <a:lnTo>
                  <a:pt x="74150" y="70880"/>
                </a:lnTo>
                <a:lnTo>
                  <a:pt x="74150" y="70870"/>
                </a:lnTo>
                <a:lnTo>
                  <a:pt x="74150" y="70860"/>
                </a:lnTo>
                <a:lnTo>
                  <a:pt x="74160" y="70860"/>
                </a:lnTo>
                <a:lnTo>
                  <a:pt x="74160" y="70850"/>
                </a:lnTo>
                <a:lnTo>
                  <a:pt x="74160" y="70840"/>
                </a:lnTo>
                <a:lnTo>
                  <a:pt x="74170" y="70840"/>
                </a:lnTo>
                <a:lnTo>
                  <a:pt x="74180" y="70840"/>
                </a:lnTo>
                <a:lnTo>
                  <a:pt x="74180" y="70830"/>
                </a:lnTo>
                <a:lnTo>
                  <a:pt x="74190" y="70830"/>
                </a:lnTo>
                <a:lnTo>
                  <a:pt x="74200" y="70830"/>
                </a:lnTo>
                <a:lnTo>
                  <a:pt x="74200" y="70820"/>
                </a:lnTo>
                <a:lnTo>
                  <a:pt x="74210" y="70820"/>
                </a:lnTo>
                <a:lnTo>
                  <a:pt x="74210" y="70810"/>
                </a:lnTo>
                <a:lnTo>
                  <a:pt x="74220" y="70810"/>
                </a:lnTo>
                <a:lnTo>
                  <a:pt x="74230" y="70810"/>
                </a:lnTo>
                <a:lnTo>
                  <a:pt x="74250" y="70810"/>
                </a:lnTo>
                <a:lnTo>
                  <a:pt x="74260" y="70810"/>
                </a:lnTo>
                <a:lnTo>
                  <a:pt x="74270" y="70810"/>
                </a:lnTo>
                <a:lnTo>
                  <a:pt x="74270" y="70800"/>
                </a:lnTo>
                <a:lnTo>
                  <a:pt x="74280" y="70800"/>
                </a:lnTo>
                <a:lnTo>
                  <a:pt x="74290" y="70800"/>
                </a:lnTo>
                <a:lnTo>
                  <a:pt x="74290" y="70790"/>
                </a:lnTo>
                <a:lnTo>
                  <a:pt x="74300" y="70790"/>
                </a:lnTo>
                <a:close/>
                <a:moveTo>
                  <a:pt x="74590" y="70460"/>
                </a:moveTo>
                <a:lnTo>
                  <a:pt x="74600" y="70460"/>
                </a:lnTo>
                <a:lnTo>
                  <a:pt x="74600" y="70470"/>
                </a:lnTo>
                <a:lnTo>
                  <a:pt x="74600" y="70480"/>
                </a:lnTo>
                <a:lnTo>
                  <a:pt x="74600" y="70490"/>
                </a:lnTo>
                <a:lnTo>
                  <a:pt x="74590" y="70490"/>
                </a:lnTo>
                <a:lnTo>
                  <a:pt x="74590" y="70500"/>
                </a:lnTo>
                <a:lnTo>
                  <a:pt x="74580" y="70500"/>
                </a:lnTo>
                <a:lnTo>
                  <a:pt x="74570" y="70500"/>
                </a:lnTo>
                <a:lnTo>
                  <a:pt x="74570" y="70510"/>
                </a:lnTo>
                <a:lnTo>
                  <a:pt x="74570" y="70520"/>
                </a:lnTo>
                <a:lnTo>
                  <a:pt x="74560" y="70520"/>
                </a:lnTo>
                <a:lnTo>
                  <a:pt x="74550" y="70520"/>
                </a:lnTo>
                <a:lnTo>
                  <a:pt x="74550" y="70530"/>
                </a:lnTo>
                <a:lnTo>
                  <a:pt x="74550" y="70520"/>
                </a:lnTo>
                <a:lnTo>
                  <a:pt x="74550" y="70510"/>
                </a:lnTo>
                <a:lnTo>
                  <a:pt x="74560" y="70510"/>
                </a:lnTo>
                <a:lnTo>
                  <a:pt x="74560" y="70500"/>
                </a:lnTo>
                <a:lnTo>
                  <a:pt x="74560" y="70470"/>
                </a:lnTo>
                <a:lnTo>
                  <a:pt x="74570" y="70470"/>
                </a:lnTo>
                <a:lnTo>
                  <a:pt x="74570" y="70460"/>
                </a:lnTo>
                <a:lnTo>
                  <a:pt x="74590" y="70460"/>
                </a:lnTo>
                <a:close/>
                <a:moveTo>
                  <a:pt x="76670" y="70300"/>
                </a:moveTo>
                <a:lnTo>
                  <a:pt x="76680" y="70300"/>
                </a:lnTo>
                <a:lnTo>
                  <a:pt x="76680" y="70310"/>
                </a:lnTo>
                <a:lnTo>
                  <a:pt x="76680" y="70320"/>
                </a:lnTo>
                <a:lnTo>
                  <a:pt x="76690" y="70320"/>
                </a:lnTo>
                <a:lnTo>
                  <a:pt x="76690" y="70330"/>
                </a:lnTo>
                <a:lnTo>
                  <a:pt x="76700" y="70330"/>
                </a:lnTo>
                <a:lnTo>
                  <a:pt x="76700" y="70340"/>
                </a:lnTo>
                <a:lnTo>
                  <a:pt x="76710" y="70340"/>
                </a:lnTo>
                <a:lnTo>
                  <a:pt x="76750" y="70340"/>
                </a:lnTo>
                <a:lnTo>
                  <a:pt x="76750" y="70350"/>
                </a:lnTo>
                <a:lnTo>
                  <a:pt x="76760" y="70350"/>
                </a:lnTo>
                <a:lnTo>
                  <a:pt x="76760" y="70340"/>
                </a:lnTo>
                <a:lnTo>
                  <a:pt x="76780" y="70340"/>
                </a:lnTo>
                <a:lnTo>
                  <a:pt x="76790" y="70340"/>
                </a:lnTo>
                <a:lnTo>
                  <a:pt x="76800" y="70340"/>
                </a:lnTo>
                <a:lnTo>
                  <a:pt x="76800" y="70330"/>
                </a:lnTo>
                <a:lnTo>
                  <a:pt x="76810" y="70330"/>
                </a:lnTo>
                <a:lnTo>
                  <a:pt x="76810" y="70320"/>
                </a:lnTo>
                <a:lnTo>
                  <a:pt x="76820" y="70320"/>
                </a:lnTo>
                <a:lnTo>
                  <a:pt x="76830" y="70320"/>
                </a:lnTo>
                <a:lnTo>
                  <a:pt x="76830" y="70310"/>
                </a:lnTo>
                <a:lnTo>
                  <a:pt x="76840" y="70310"/>
                </a:lnTo>
                <a:lnTo>
                  <a:pt x="76840" y="70320"/>
                </a:lnTo>
                <a:lnTo>
                  <a:pt x="76850" y="70320"/>
                </a:lnTo>
                <a:lnTo>
                  <a:pt x="76850" y="70310"/>
                </a:lnTo>
                <a:lnTo>
                  <a:pt x="76860" y="70310"/>
                </a:lnTo>
                <a:lnTo>
                  <a:pt x="76870" y="70310"/>
                </a:lnTo>
                <a:lnTo>
                  <a:pt x="76870" y="70300"/>
                </a:lnTo>
                <a:lnTo>
                  <a:pt x="76880" y="70300"/>
                </a:lnTo>
                <a:lnTo>
                  <a:pt x="76880" y="70310"/>
                </a:lnTo>
                <a:lnTo>
                  <a:pt x="76880" y="70330"/>
                </a:lnTo>
                <a:lnTo>
                  <a:pt x="76880" y="70340"/>
                </a:lnTo>
                <a:lnTo>
                  <a:pt x="76870" y="70340"/>
                </a:lnTo>
                <a:lnTo>
                  <a:pt x="76870" y="70360"/>
                </a:lnTo>
                <a:lnTo>
                  <a:pt x="76860" y="70360"/>
                </a:lnTo>
                <a:lnTo>
                  <a:pt x="76840" y="70360"/>
                </a:lnTo>
                <a:lnTo>
                  <a:pt x="76830" y="70360"/>
                </a:lnTo>
                <a:lnTo>
                  <a:pt x="76830" y="70370"/>
                </a:lnTo>
                <a:lnTo>
                  <a:pt x="76820" y="70370"/>
                </a:lnTo>
                <a:lnTo>
                  <a:pt x="76820" y="70390"/>
                </a:lnTo>
                <a:lnTo>
                  <a:pt x="76810" y="70390"/>
                </a:lnTo>
                <a:lnTo>
                  <a:pt x="76810" y="70400"/>
                </a:lnTo>
                <a:lnTo>
                  <a:pt x="76810" y="70410"/>
                </a:lnTo>
                <a:lnTo>
                  <a:pt x="76800" y="70410"/>
                </a:lnTo>
                <a:lnTo>
                  <a:pt x="76800" y="70420"/>
                </a:lnTo>
                <a:lnTo>
                  <a:pt x="76800" y="70430"/>
                </a:lnTo>
                <a:lnTo>
                  <a:pt x="76810" y="70430"/>
                </a:lnTo>
                <a:lnTo>
                  <a:pt x="76810" y="70440"/>
                </a:lnTo>
                <a:lnTo>
                  <a:pt x="76790" y="70440"/>
                </a:lnTo>
                <a:lnTo>
                  <a:pt x="76780" y="70440"/>
                </a:lnTo>
                <a:lnTo>
                  <a:pt x="76770" y="70440"/>
                </a:lnTo>
                <a:lnTo>
                  <a:pt x="76770" y="70430"/>
                </a:lnTo>
                <a:lnTo>
                  <a:pt x="76760" y="70430"/>
                </a:lnTo>
                <a:lnTo>
                  <a:pt x="76750" y="70430"/>
                </a:lnTo>
                <a:lnTo>
                  <a:pt x="76750" y="70420"/>
                </a:lnTo>
                <a:lnTo>
                  <a:pt x="76730" y="70420"/>
                </a:lnTo>
                <a:lnTo>
                  <a:pt x="76720" y="70420"/>
                </a:lnTo>
                <a:lnTo>
                  <a:pt x="76720" y="70410"/>
                </a:lnTo>
                <a:lnTo>
                  <a:pt x="76700" y="70410"/>
                </a:lnTo>
                <a:lnTo>
                  <a:pt x="76700" y="70400"/>
                </a:lnTo>
                <a:lnTo>
                  <a:pt x="76690" y="70400"/>
                </a:lnTo>
                <a:lnTo>
                  <a:pt x="76690" y="70390"/>
                </a:lnTo>
                <a:lnTo>
                  <a:pt x="76670" y="70390"/>
                </a:lnTo>
                <a:lnTo>
                  <a:pt x="76660" y="70390"/>
                </a:lnTo>
                <a:lnTo>
                  <a:pt x="76650" y="70390"/>
                </a:lnTo>
                <a:lnTo>
                  <a:pt x="76650" y="70400"/>
                </a:lnTo>
                <a:lnTo>
                  <a:pt x="76640" y="70400"/>
                </a:lnTo>
                <a:lnTo>
                  <a:pt x="76640" y="70410"/>
                </a:lnTo>
                <a:lnTo>
                  <a:pt x="76630" y="70410"/>
                </a:lnTo>
                <a:lnTo>
                  <a:pt x="76620" y="70410"/>
                </a:lnTo>
                <a:lnTo>
                  <a:pt x="76620" y="70420"/>
                </a:lnTo>
                <a:lnTo>
                  <a:pt x="76610" y="70420"/>
                </a:lnTo>
                <a:lnTo>
                  <a:pt x="76610" y="70430"/>
                </a:lnTo>
                <a:lnTo>
                  <a:pt x="76600" y="70430"/>
                </a:lnTo>
                <a:lnTo>
                  <a:pt x="76600" y="70440"/>
                </a:lnTo>
                <a:lnTo>
                  <a:pt x="76590" y="70440"/>
                </a:lnTo>
                <a:lnTo>
                  <a:pt x="76580" y="70440"/>
                </a:lnTo>
                <a:lnTo>
                  <a:pt x="76580" y="70450"/>
                </a:lnTo>
                <a:lnTo>
                  <a:pt x="76570" y="70450"/>
                </a:lnTo>
                <a:lnTo>
                  <a:pt x="76560" y="70450"/>
                </a:lnTo>
                <a:lnTo>
                  <a:pt x="76560" y="70460"/>
                </a:lnTo>
                <a:lnTo>
                  <a:pt x="76560" y="70450"/>
                </a:lnTo>
                <a:lnTo>
                  <a:pt x="76550" y="70450"/>
                </a:lnTo>
                <a:lnTo>
                  <a:pt x="76540" y="70450"/>
                </a:lnTo>
                <a:lnTo>
                  <a:pt x="76520" y="70450"/>
                </a:lnTo>
                <a:lnTo>
                  <a:pt x="76510" y="70450"/>
                </a:lnTo>
                <a:lnTo>
                  <a:pt x="76510" y="70440"/>
                </a:lnTo>
                <a:lnTo>
                  <a:pt x="76510" y="70430"/>
                </a:lnTo>
                <a:lnTo>
                  <a:pt x="76510" y="70410"/>
                </a:lnTo>
                <a:lnTo>
                  <a:pt x="76510" y="70400"/>
                </a:lnTo>
                <a:lnTo>
                  <a:pt x="76510" y="70390"/>
                </a:lnTo>
                <a:lnTo>
                  <a:pt x="76530" y="70390"/>
                </a:lnTo>
                <a:lnTo>
                  <a:pt x="76530" y="70380"/>
                </a:lnTo>
                <a:lnTo>
                  <a:pt x="76540" y="70380"/>
                </a:lnTo>
                <a:lnTo>
                  <a:pt x="76540" y="70370"/>
                </a:lnTo>
                <a:lnTo>
                  <a:pt x="76550" y="70370"/>
                </a:lnTo>
                <a:lnTo>
                  <a:pt x="76550" y="70360"/>
                </a:lnTo>
                <a:lnTo>
                  <a:pt x="76560" y="70360"/>
                </a:lnTo>
                <a:lnTo>
                  <a:pt x="76560" y="70350"/>
                </a:lnTo>
                <a:lnTo>
                  <a:pt x="76570" y="70350"/>
                </a:lnTo>
                <a:lnTo>
                  <a:pt x="76570" y="70340"/>
                </a:lnTo>
                <a:lnTo>
                  <a:pt x="76580" y="70340"/>
                </a:lnTo>
                <a:lnTo>
                  <a:pt x="76580" y="70330"/>
                </a:lnTo>
                <a:lnTo>
                  <a:pt x="76590" y="70330"/>
                </a:lnTo>
                <a:lnTo>
                  <a:pt x="76590" y="70320"/>
                </a:lnTo>
                <a:lnTo>
                  <a:pt x="76600" y="70320"/>
                </a:lnTo>
                <a:lnTo>
                  <a:pt x="76610" y="70320"/>
                </a:lnTo>
                <a:lnTo>
                  <a:pt x="76610" y="70310"/>
                </a:lnTo>
                <a:lnTo>
                  <a:pt x="76620" y="70310"/>
                </a:lnTo>
                <a:lnTo>
                  <a:pt x="76620" y="70300"/>
                </a:lnTo>
                <a:lnTo>
                  <a:pt x="76630" y="70300"/>
                </a:lnTo>
                <a:lnTo>
                  <a:pt x="76640" y="70300"/>
                </a:lnTo>
                <a:lnTo>
                  <a:pt x="76650" y="70300"/>
                </a:lnTo>
                <a:lnTo>
                  <a:pt x="76670" y="70300"/>
                </a:lnTo>
                <a:close/>
                <a:moveTo>
                  <a:pt x="76960" y="70200"/>
                </a:moveTo>
                <a:lnTo>
                  <a:pt x="76960" y="70210"/>
                </a:lnTo>
                <a:lnTo>
                  <a:pt x="76970" y="70210"/>
                </a:lnTo>
                <a:lnTo>
                  <a:pt x="76960" y="70210"/>
                </a:lnTo>
                <a:lnTo>
                  <a:pt x="76960" y="70220"/>
                </a:lnTo>
                <a:lnTo>
                  <a:pt x="76950" y="70220"/>
                </a:lnTo>
                <a:lnTo>
                  <a:pt x="76950" y="70230"/>
                </a:lnTo>
                <a:lnTo>
                  <a:pt x="76940" y="70230"/>
                </a:lnTo>
                <a:lnTo>
                  <a:pt x="76940" y="70240"/>
                </a:lnTo>
                <a:lnTo>
                  <a:pt x="76930" y="70240"/>
                </a:lnTo>
                <a:lnTo>
                  <a:pt x="76930" y="70250"/>
                </a:lnTo>
                <a:lnTo>
                  <a:pt x="76920" y="70250"/>
                </a:lnTo>
                <a:lnTo>
                  <a:pt x="76920" y="70260"/>
                </a:lnTo>
                <a:lnTo>
                  <a:pt x="76910" y="70260"/>
                </a:lnTo>
                <a:lnTo>
                  <a:pt x="76910" y="70240"/>
                </a:lnTo>
                <a:lnTo>
                  <a:pt x="76920" y="70240"/>
                </a:lnTo>
                <a:lnTo>
                  <a:pt x="76920" y="70230"/>
                </a:lnTo>
                <a:lnTo>
                  <a:pt x="76930" y="70230"/>
                </a:lnTo>
                <a:lnTo>
                  <a:pt x="76930" y="70220"/>
                </a:lnTo>
                <a:lnTo>
                  <a:pt x="76940" y="70220"/>
                </a:lnTo>
                <a:lnTo>
                  <a:pt x="76950" y="70220"/>
                </a:lnTo>
                <a:lnTo>
                  <a:pt x="76950" y="70210"/>
                </a:lnTo>
                <a:lnTo>
                  <a:pt x="76960" y="70210"/>
                </a:lnTo>
                <a:lnTo>
                  <a:pt x="76960" y="70200"/>
                </a:lnTo>
                <a:close/>
                <a:moveTo>
                  <a:pt x="74160" y="70180"/>
                </a:moveTo>
                <a:lnTo>
                  <a:pt x="74160" y="70190"/>
                </a:lnTo>
                <a:lnTo>
                  <a:pt x="74170" y="70190"/>
                </a:lnTo>
                <a:lnTo>
                  <a:pt x="74170" y="70210"/>
                </a:lnTo>
                <a:lnTo>
                  <a:pt x="74160" y="70210"/>
                </a:lnTo>
                <a:lnTo>
                  <a:pt x="74160" y="70220"/>
                </a:lnTo>
                <a:lnTo>
                  <a:pt x="74150" y="70220"/>
                </a:lnTo>
                <a:lnTo>
                  <a:pt x="74140" y="70220"/>
                </a:lnTo>
                <a:lnTo>
                  <a:pt x="74130" y="70220"/>
                </a:lnTo>
                <a:lnTo>
                  <a:pt x="74130" y="70230"/>
                </a:lnTo>
                <a:lnTo>
                  <a:pt x="74120" y="70230"/>
                </a:lnTo>
                <a:lnTo>
                  <a:pt x="74120" y="70240"/>
                </a:lnTo>
                <a:lnTo>
                  <a:pt x="74110" y="70240"/>
                </a:lnTo>
                <a:lnTo>
                  <a:pt x="74110" y="70230"/>
                </a:lnTo>
                <a:lnTo>
                  <a:pt x="74100" y="70230"/>
                </a:lnTo>
                <a:lnTo>
                  <a:pt x="74100" y="70220"/>
                </a:lnTo>
                <a:lnTo>
                  <a:pt x="74110" y="70220"/>
                </a:lnTo>
                <a:lnTo>
                  <a:pt x="74120" y="70220"/>
                </a:lnTo>
                <a:lnTo>
                  <a:pt x="74120" y="70210"/>
                </a:lnTo>
                <a:lnTo>
                  <a:pt x="74130" y="70210"/>
                </a:lnTo>
                <a:lnTo>
                  <a:pt x="74130" y="70200"/>
                </a:lnTo>
                <a:lnTo>
                  <a:pt x="74140" y="70200"/>
                </a:lnTo>
                <a:lnTo>
                  <a:pt x="74140" y="70190"/>
                </a:lnTo>
                <a:lnTo>
                  <a:pt x="74150" y="70190"/>
                </a:lnTo>
                <a:lnTo>
                  <a:pt x="74150" y="70180"/>
                </a:lnTo>
                <a:lnTo>
                  <a:pt x="74160" y="70180"/>
                </a:lnTo>
                <a:close/>
                <a:moveTo>
                  <a:pt x="78480" y="67960"/>
                </a:moveTo>
                <a:lnTo>
                  <a:pt x="78490" y="67960"/>
                </a:lnTo>
                <a:lnTo>
                  <a:pt x="78490" y="67970"/>
                </a:lnTo>
                <a:lnTo>
                  <a:pt x="78490" y="67980"/>
                </a:lnTo>
                <a:lnTo>
                  <a:pt x="78480" y="67980"/>
                </a:lnTo>
                <a:lnTo>
                  <a:pt x="78480" y="67990"/>
                </a:lnTo>
                <a:lnTo>
                  <a:pt x="78480" y="68000"/>
                </a:lnTo>
                <a:lnTo>
                  <a:pt x="78470" y="68000"/>
                </a:lnTo>
                <a:lnTo>
                  <a:pt x="78470" y="68010"/>
                </a:lnTo>
                <a:lnTo>
                  <a:pt x="78460" y="68010"/>
                </a:lnTo>
                <a:lnTo>
                  <a:pt x="78460" y="68020"/>
                </a:lnTo>
                <a:lnTo>
                  <a:pt x="78450" y="68020"/>
                </a:lnTo>
                <a:lnTo>
                  <a:pt x="78450" y="68010"/>
                </a:lnTo>
                <a:lnTo>
                  <a:pt x="78440" y="68010"/>
                </a:lnTo>
                <a:lnTo>
                  <a:pt x="78440" y="68020"/>
                </a:lnTo>
                <a:lnTo>
                  <a:pt x="78430" y="68020"/>
                </a:lnTo>
                <a:lnTo>
                  <a:pt x="78430" y="68030"/>
                </a:lnTo>
                <a:lnTo>
                  <a:pt x="78420" y="68030"/>
                </a:lnTo>
                <a:lnTo>
                  <a:pt x="78420" y="68040"/>
                </a:lnTo>
                <a:lnTo>
                  <a:pt x="78410" y="68040"/>
                </a:lnTo>
                <a:lnTo>
                  <a:pt x="78410" y="68030"/>
                </a:lnTo>
                <a:lnTo>
                  <a:pt x="78400" y="68030"/>
                </a:lnTo>
                <a:lnTo>
                  <a:pt x="78400" y="68020"/>
                </a:lnTo>
                <a:lnTo>
                  <a:pt x="78400" y="68010"/>
                </a:lnTo>
                <a:lnTo>
                  <a:pt x="78390" y="68010"/>
                </a:lnTo>
                <a:lnTo>
                  <a:pt x="78390" y="68000"/>
                </a:lnTo>
                <a:lnTo>
                  <a:pt x="78390" y="67990"/>
                </a:lnTo>
                <a:lnTo>
                  <a:pt x="78400" y="67990"/>
                </a:lnTo>
                <a:lnTo>
                  <a:pt x="78410" y="67990"/>
                </a:lnTo>
                <a:lnTo>
                  <a:pt x="78410" y="67980"/>
                </a:lnTo>
                <a:lnTo>
                  <a:pt x="78410" y="67970"/>
                </a:lnTo>
                <a:lnTo>
                  <a:pt x="78420" y="67970"/>
                </a:lnTo>
                <a:lnTo>
                  <a:pt x="78450" y="67970"/>
                </a:lnTo>
                <a:lnTo>
                  <a:pt x="78460" y="67970"/>
                </a:lnTo>
                <a:lnTo>
                  <a:pt x="78460" y="67960"/>
                </a:lnTo>
                <a:lnTo>
                  <a:pt x="78480" y="67960"/>
                </a:lnTo>
                <a:close/>
                <a:moveTo>
                  <a:pt x="79200" y="67080"/>
                </a:moveTo>
                <a:lnTo>
                  <a:pt x="79200" y="67090"/>
                </a:lnTo>
                <a:lnTo>
                  <a:pt x="79200" y="67110"/>
                </a:lnTo>
                <a:lnTo>
                  <a:pt x="79200" y="67120"/>
                </a:lnTo>
                <a:lnTo>
                  <a:pt x="79200" y="67130"/>
                </a:lnTo>
                <a:lnTo>
                  <a:pt x="79200" y="67140"/>
                </a:lnTo>
                <a:lnTo>
                  <a:pt x="79200" y="67150"/>
                </a:lnTo>
                <a:lnTo>
                  <a:pt x="79190" y="67150"/>
                </a:lnTo>
                <a:lnTo>
                  <a:pt x="79180" y="67150"/>
                </a:lnTo>
                <a:lnTo>
                  <a:pt x="79180" y="67160"/>
                </a:lnTo>
                <a:lnTo>
                  <a:pt x="79180" y="67170"/>
                </a:lnTo>
                <a:lnTo>
                  <a:pt x="79180" y="67180"/>
                </a:lnTo>
                <a:lnTo>
                  <a:pt x="79190" y="67180"/>
                </a:lnTo>
                <a:lnTo>
                  <a:pt x="79190" y="67200"/>
                </a:lnTo>
                <a:lnTo>
                  <a:pt x="79190" y="67210"/>
                </a:lnTo>
                <a:lnTo>
                  <a:pt x="79200" y="67210"/>
                </a:lnTo>
                <a:lnTo>
                  <a:pt x="79200" y="67220"/>
                </a:lnTo>
                <a:lnTo>
                  <a:pt x="79200" y="67230"/>
                </a:lnTo>
                <a:lnTo>
                  <a:pt x="79200" y="67240"/>
                </a:lnTo>
                <a:lnTo>
                  <a:pt x="79200" y="67250"/>
                </a:lnTo>
                <a:lnTo>
                  <a:pt x="79210" y="67250"/>
                </a:lnTo>
                <a:lnTo>
                  <a:pt x="79210" y="67280"/>
                </a:lnTo>
                <a:lnTo>
                  <a:pt x="79200" y="67280"/>
                </a:lnTo>
                <a:lnTo>
                  <a:pt x="79200" y="67290"/>
                </a:lnTo>
                <a:lnTo>
                  <a:pt x="79190" y="67290"/>
                </a:lnTo>
                <a:lnTo>
                  <a:pt x="79190" y="67250"/>
                </a:lnTo>
                <a:lnTo>
                  <a:pt x="79190" y="67230"/>
                </a:lnTo>
                <a:lnTo>
                  <a:pt x="79180" y="67230"/>
                </a:lnTo>
                <a:lnTo>
                  <a:pt x="79180" y="67210"/>
                </a:lnTo>
                <a:lnTo>
                  <a:pt x="79180" y="67200"/>
                </a:lnTo>
                <a:lnTo>
                  <a:pt x="79170" y="67200"/>
                </a:lnTo>
                <a:lnTo>
                  <a:pt x="79170" y="67190"/>
                </a:lnTo>
                <a:lnTo>
                  <a:pt x="79170" y="67180"/>
                </a:lnTo>
                <a:lnTo>
                  <a:pt x="79160" y="67180"/>
                </a:lnTo>
                <a:lnTo>
                  <a:pt x="79160" y="67170"/>
                </a:lnTo>
                <a:lnTo>
                  <a:pt x="79150" y="67170"/>
                </a:lnTo>
                <a:lnTo>
                  <a:pt x="79150" y="67160"/>
                </a:lnTo>
                <a:lnTo>
                  <a:pt x="79140" y="67160"/>
                </a:lnTo>
                <a:lnTo>
                  <a:pt x="79140" y="67140"/>
                </a:lnTo>
                <a:lnTo>
                  <a:pt x="79140" y="67130"/>
                </a:lnTo>
                <a:lnTo>
                  <a:pt x="79150" y="67130"/>
                </a:lnTo>
                <a:lnTo>
                  <a:pt x="79150" y="67120"/>
                </a:lnTo>
                <a:lnTo>
                  <a:pt x="79150" y="67110"/>
                </a:lnTo>
                <a:lnTo>
                  <a:pt x="79160" y="67110"/>
                </a:lnTo>
                <a:lnTo>
                  <a:pt x="79160" y="67100"/>
                </a:lnTo>
                <a:lnTo>
                  <a:pt x="79170" y="67100"/>
                </a:lnTo>
                <a:lnTo>
                  <a:pt x="79170" y="67090"/>
                </a:lnTo>
                <a:lnTo>
                  <a:pt x="79180" y="67090"/>
                </a:lnTo>
                <a:lnTo>
                  <a:pt x="79180" y="67080"/>
                </a:lnTo>
                <a:lnTo>
                  <a:pt x="79200" y="67080"/>
                </a:lnTo>
                <a:close/>
                <a:moveTo>
                  <a:pt x="85100" y="64280"/>
                </a:moveTo>
                <a:lnTo>
                  <a:pt x="85110" y="64280"/>
                </a:lnTo>
                <a:lnTo>
                  <a:pt x="85110" y="64300"/>
                </a:lnTo>
                <a:lnTo>
                  <a:pt x="85110" y="64320"/>
                </a:lnTo>
                <a:lnTo>
                  <a:pt x="85120" y="64320"/>
                </a:lnTo>
                <a:lnTo>
                  <a:pt x="85120" y="64340"/>
                </a:lnTo>
                <a:lnTo>
                  <a:pt x="85120" y="64350"/>
                </a:lnTo>
                <a:lnTo>
                  <a:pt x="85110" y="64350"/>
                </a:lnTo>
                <a:lnTo>
                  <a:pt x="85110" y="64360"/>
                </a:lnTo>
                <a:lnTo>
                  <a:pt x="85110" y="64380"/>
                </a:lnTo>
                <a:lnTo>
                  <a:pt x="85110" y="64410"/>
                </a:lnTo>
                <a:lnTo>
                  <a:pt x="85110" y="64420"/>
                </a:lnTo>
                <a:lnTo>
                  <a:pt x="85100" y="64420"/>
                </a:lnTo>
                <a:lnTo>
                  <a:pt x="85090" y="64420"/>
                </a:lnTo>
                <a:lnTo>
                  <a:pt x="85090" y="64430"/>
                </a:lnTo>
                <a:lnTo>
                  <a:pt x="85080" y="64430"/>
                </a:lnTo>
                <a:lnTo>
                  <a:pt x="85080" y="64440"/>
                </a:lnTo>
                <a:lnTo>
                  <a:pt x="85080" y="64480"/>
                </a:lnTo>
                <a:lnTo>
                  <a:pt x="85080" y="64490"/>
                </a:lnTo>
                <a:lnTo>
                  <a:pt x="85070" y="64490"/>
                </a:lnTo>
                <a:lnTo>
                  <a:pt x="85070" y="64500"/>
                </a:lnTo>
                <a:lnTo>
                  <a:pt x="85070" y="64510"/>
                </a:lnTo>
                <a:lnTo>
                  <a:pt x="85060" y="64510"/>
                </a:lnTo>
                <a:lnTo>
                  <a:pt x="85060" y="64520"/>
                </a:lnTo>
                <a:lnTo>
                  <a:pt x="85060" y="64530"/>
                </a:lnTo>
                <a:lnTo>
                  <a:pt x="85050" y="64530"/>
                </a:lnTo>
                <a:lnTo>
                  <a:pt x="85050" y="64540"/>
                </a:lnTo>
                <a:lnTo>
                  <a:pt x="85050" y="64550"/>
                </a:lnTo>
                <a:lnTo>
                  <a:pt x="85040" y="64550"/>
                </a:lnTo>
                <a:lnTo>
                  <a:pt x="85040" y="64560"/>
                </a:lnTo>
                <a:lnTo>
                  <a:pt x="85040" y="64570"/>
                </a:lnTo>
                <a:lnTo>
                  <a:pt x="85030" y="64570"/>
                </a:lnTo>
                <a:lnTo>
                  <a:pt x="85030" y="64580"/>
                </a:lnTo>
                <a:lnTo>
                  <a:pt x="85020" y="64580"/>
                </a:lnTo>
                <a:lnTo>
                  <a:pt x="85020" y="64590"/>
                </a:lnTo>
                <a:lnTo>
                  <a:pt x="85020" y="64600"/>
                </a:lnTo>
                <a:lnTo>
                  <a:pt x="85010" y="64600"/>
                </a:lnTo>
                <a:lnTo>
                  <a:pt x="85010" y="64610"/>
                </a:lnTo>
                <a:lnTo>
                  <a:pt x="85010" y="64620"/>
                </a:lnTo>
                <a:lnTo>
                  <a:pt x="85000" y="64620"/>
                </a:lnTo>
                <a:lnTo>
                  <a:pt x="84990" y="64620"/>
                </a:lnTo>
                <a:lnTo>
                  <a:pt x="84990" y="64630"/>
                </a:lnTo>
                <a:lnTo>
                  <a:pt x="84980" y="64630"/>
                </a:lnTo>
                <a:lnTo>
                  <a:pt x="84980" y="64640"/>
                </a:lnTo>
                <a:lnTo>
                  <a:pt x="84970" y="64640"/>
                </a:lnTo>
                <a:lnTo>
                  <a:pt x="84970" y="64650"/>
                </a:lnTo>
                <a:lnTo>
                  <a:pt x="84970" y="64660"/>
                </a:lnTo>
                <a:lnTo>
                  <a:pt x="84960" y="64660"/>
                </a:lnTo>
                <a:lnTo>
                  <a:pt x="84960" y="64670"/>
                </a:lnTo>
                <a:lnTo>
                  <a:pt x="84950" y="64670"/>
                </a:lnTo>
                <a:lnTo>
                  <a:pt x="84950" y="64680"/>
                </a:lnTo>
                <a:lnTo>
                  <a:pt x="84940" y="64680"/>
                </a:lnTo>
                <a:lnTo>
                  <a:pt x="84930" y="64680"/>
                </a:lnTo>
                <a:lnTo>
                  <a:pt x="84930" y="64690"/>
                </a:lnTo>
                <a:lnTo>
                  <a:pt x="84920" y="64690"/>
                </a:lnTo>
                <a:lnTo>
                  <a:pt x="84910" y="64690"/>
                </a:lnTo>
                <a:lnTo>
                  <a:pt x="84910" y="64700"/>
                </a:lnTo>
                <a:lnTo>
                  <a:pt x="84900" y="64700"/>
                </a:lnTo>
                <a:lnTo>
                  <a:pt x="84890" y="64700"/>
                </a:lnTo>
                <a:lnTo>
                  <a:pt x="84890" y="64710"/>
                </a:lnTo>
                <a:lnTo>
                  <a:pt x="84870" y="64710"/>
                </a:lnTo>
                <a:lnTo>
                  <a:pt x="84860" y="64710"/>
                </a:lnTo>
                <a:lnTo>
                  <a:pt x="84860" y="64720"/>
                </a:lnTo>
                <a:lnTo>
                  <a:pt x="84850" y="64720"/>
                </a:lnTo>
                <a:lnTo>
                  <a:pt x="84850" y="64730"/>
                </a:lnTo>
                <a:lnTo>
                  <a:pt x="84850" y="64750"/>
                </a:lnTo>
                <a:lnTo>
                  <a:pt x="84840" y="64750"/>
                </a:lnTo>
                <a:lnTo>
                  <a:pt x="84840" y="64760"/>
                </a:lnTo>
                <a:lnTo>
                  <a:pt x="84830" y="64760"/>
                </a:lnTo>
                <a:lnTo>
                  <a:pt x="84830" y="64770"/>
                </a:lnTo>
                <a:lnTo>
                  <a:pt x="84820" y="64770"/>
                </a:lnTo>
                <a:lnTo>
                  <a:pt x="84810" y="64770"/>
                </a:lnTo>
                <a:lnTo>
                  <a:pt x="84810" y="64780"/>
                </a:lnTo>
                <a:lnTo>
                  <a:pt x="84790" y="64780"/>
                </a:lnTo>
                <a:lnTo>
                  <a:pt x="84790" y="64770"/>
                </a:lnTo>
                <a:lnTo>
                  <a:pt x="84780" y="64770"/>
                </a:lnTo>
                <a:lnTo>
                  <a:pt x="84780" y="64760"/>
                </a:lnTo>
                <a:lnTo>
                  <a:pt x="84780" y="64750"/>
                </a:lnTo>
                <a:lnTo>
                  <a:pt x="84770" y="64750"/>
                </a:lnTo>
                <a:lnTo>
                  <a:pt x="84760" y="64750"/>
                </a:lnTo>
                <a:lnTo>
                  <a:pt x="84760" y="64740"/>
                </a:lnTo>
                <a:lnTo>
                  <a:pt x="84750" y="64740"/>
                </a:lnTo>
                <a:lnTo>
                  <a:pt x="84750" y="64730"/>
                </a:lnTo>
                <a:lnTo>
                  <a:pt x="84740" y="64730"/>
                </a:lnTo>
                <a:lnTo>
                  <a:pt x="84740" y="64720"/>
                </a:lnTo>
                <a:lnTo>
                  <a:pt x="84730" y="64720"/>
                </a:lnTo>
                <a:lnTo>
                  <a:pt x="84730" y="64700"/>
                </a:lnTo>
                <a:lnTo>
                  <a:pt x="84740" y="64700"/>
                </a:lnTo>
                <a:lnTo>
                  <a:pt x="84740" y="64690"/>
                </a:lnTo>
                <a:lnTo>
                  <a:pt x="84740" y="64670"/>
                </a:lnTo>
                <a:lnTo>
                  <a:pt x="84740" y="64660"/>
                </a:lnTo>
                <a:lnTo>
                  <a:pt x="84740" y="64650"/>
                </a:lnTo>
                <a:lnTo>
                  <a:pt x="84750" y="64650"/>
                </a:lnTo>
                <a:lnTo>
                  <a:pt x="84750" y="64640"/>
                </a:lnTo>
                <a:lnTo>
                  <a:pt x="84750" y="64630"/>
                </a:lnTo>
                <a:lnTo>
                  <a:pt x="84750" y="64620"/>
                </a:lnTo>
                <a:lnTo>
                  <a:pt x="84750" y="64600"/>
                </a:lnTo>
                <a:lnTo>
                  <a:pt x="84750" y="64590"/>
                </a:lnTo>
                <a:lnTo>
                  <a:pt x="84760" y="64590"/>
                </a:lnTo>
                <a:lnTo>
                  <a:pt x="84760" y="64560"/>
                </a:lnTo>
                <a:lnTo>
                  <a:pt x="84750" y="64560"/>
                </a:lnTo>
                <a:lnTo>
                  <a:pt x="84750" y="64550"/>
                </a:lnTo>
                <a:lnTo>
                  <a:pt x="84760" y="64550"/>
                </a:lnTo>
                <a:lnTo>
                  <a:pt x="84760" y="64540"/>
                </a:lnTo>
                <a:lnTo>
                  <a:pt x="84760" y="64520"/>
                </a:lnTo>
                <a:lnTo>
                  <a:pt x="84770" y="64520"/>
                </a:lnTo>
                <a:lnTo>
                  <a:pt x="84770" y="64510"/>
                </a:lnTo>
                <a:lnTo>
                  <a:pt x="84770" y="64500"/>
                </a:lnTo>
                <a:lnTo>
                  <a:pt x="84780" y="64500"/>
                </a:lnTo>
                <a:lnTo>
                  <a:pt x="84780" y="64490"/>
                </a:lnTo>
                <a:lnTo>
                  <a:pt x="84790" y="64490"/>
                </a:lnTo>
                <a:lnTo>
                  <a:pt x="84790" y="64480"/>
                </a:lnTo>
                <a:lnTo>
                  <a:pt x="84790" y="64470"/>
                </a:lnTo>
                <a:lnTo>
                  <a:pt x="84800" y="64470"/>
                </a:lnTo>
                <a:lnTo>
                  <a:pt x="84800" y="64460"/>
                </a:lnTo>
                <a:lnTo>
                  <a:pt x="84810" y="64460"/>
                </a:lnTo>
                <a:lnTo>
                  <a:pt x="84810" y="64450"/>
                </a:lnTo>
                <a:lnTo>
                  <a:pt x="84810" y="64430"/>
                </a:lnTo>
                <a:lnTo>
                  <a:pt x="84820" y="64430"/>
                </a:lnTo>
                <a:lnTo>
                  <a:pt x="84820" y="64410"/>
                </a:lnTo>
                <a:lnTo>
                  <a:pt x="84820" y="64400"/>
                </a:lnTo>
                <a:lnTo>
                  <a:pt x="84820" y="64380"/>
                </a:lnTo>
                <a:lnTo>
                  <a:pt x="84830" y="64380"/>
                </a:lnTo>
                <a:lnTo>
                  <a:pt x="84830" y="64370"/>
                </a:lnTo>
                <a:lnTo>
                  <a:pt x="84830" y="64360"/>
                </a:lnTo>
                <a:lnTo>
                  <a:pt x="84830" y="64350"/>
                </a:lnTo>
                <a:lnTo>
                  <a:pt x="84840" y="64350"/>
                </a:lnTo>
                <a:lnTo>
                  <a:pt x="84850" y="64350"/>
                </a:lnTo>
                <a:lnTo>
                  <a:pt x="84850" y="64340"/>
                </a:lnTo>
                <a:lnTo>
                  <a:pt x="84860" y="64340"/>
                </a:lnTo>
                <a:lnTo>
                  <a:pt x="84870" y="64340"/>
                </a:lnTo>
                <a:lnTo>
                  <a:pt x="84870" y="64350"/>
                </a:lnTo>
                <a:lnTo>
                  <a:pt x="84890" y="64350"/>
                </a:lnTo>
                <a:lnTo>
                  <a:pt x="84930" y="64350"/>
                </a:lnTo>
                <a:lnTo>
                  <a:pt x="84940" y="64350"/>
                </a:lnTo>
                <a:lnTo>
                  <a:pt x="84940" y="64340"/>
                </a:lnTo>
                <a:lnTo>
                  <a:pt x="84950" y="64340"/>
                </a:lnTo>
                <a:lnTo>
                  <a:pt x="84970" y="64340"/>
                </a:lnTo>
                <a:lnTo>
                  <a:pt x="84970" y="64330"/>
                </a:lnTo>
                <a:lnTo>
                  <a:pt x="84980" y="64330"/>
                </a:lnTo>
                <a:lnTo>
                  <a:pt x="84980" y="64320"/>
                </a:lnTo>
                <a:lnTo>
                  <a:pt x="84990" y="64320"/>
                </a:lnTo>
                <a:lnTo>
                  <a:pt x="85000" y="64320"/>
                </a:lnTo>
                <a:lnTo>
                  <a:pt x="85000" y="64310"/>
                </a:lnTo>
                <a:lnTo>
                  <a:pt x="85010" y="64310"/>
                </a:lnTo>
                <a:lnTo>
                  <a:pt x="85010" y="64300"/>
                </a:lnTo>
                <a:lnTo>
                  <a:pt x="85010" y="64290"/>
                </a:lnTo>
                <a:lnTo>
                  <a:pt x="85040" y="64290"/>
                </a:lnTo>
                <a:lnTo>
                  <a:pt x="85040" y="64280"/>
                </a:lnTo>
                <a:lnTo>
                  <a:pt x="85050" y="64280"/>
                </a:lnTo>
                <a:lnTo>
                  <a:pt x="85060" y="64280"/>
                </a:lnTo>
                <a:lnTo>
                  <a:pt x="85060" y="64290"/>
                </a:lnTo>
                <a:lnTo>
                  <a:pt x="85070" y="64290"/>
                </a:lnTo>
                <a:lnTo>
                  <a:pt x="85080" y="64290"/>
                </a:lnTo>
                <a:lnTo>
                  <a:pt x="85080" y="64280"/>
                </a:lnTo>
                <a:lnTo>
                  <a:pt x="85090" y="64280"/>
                </a:lnTo>
                <a:lnTo>
                  <a:pt x="85100" y="64280"/>
                </a:lnTo>
                <a:close/>
                <a:moveTo>
                  <a:pt x="86040" y="64250"/>
                </a:moveTo>
                <a:lnTo>
                  <a:pt x="86050" y="64250"/>
                </a:lnTo>
                <a:lnTo>
                  <a:pt x="86050" y="64260"/>
                </a:lnTo>
                <a:lnTo>
                  <a:pt x="86060" y="64260"/>
                </a:lnTo>
                <a:lnTo>
                  <a:pt x="86080" y="64260"/>
                </a:lnTo>
                <a:lnTo>
                  <a:pt x="86090" y="64260"/>
                </a:lnTo>
                <a:lnTo>
                  <a:pt x="86090" y="64270"/>
                </a:lnTo>
                <a:lnTo>
                  <a:pt x="86110" y="64270"/>
                </a:lnTo>
                <a:lnTo>
                  <a:pt x="86140" y="64270"/>
                </a:lnTo>
                <a:lnTo>
                  <a:pt x="86150" y="64270"/>
                </a:lnTo>
                <a:lnTo>
                  <a:pt x="86160" y="64270"/>
                </a:lnTo>
                <a:lnTo>
                  <a:pt x="86160" y="64280"/>
                </a:lnTo>
                <a:lnTo>
                  <a:pt x="86170" y="64280"/>
                </a:lnTo>
                <a:lnTo>
                  <a:pt x="86170" y="64290"/>
                </a:lnTo>
                <a:lnTo>
                  <a:pt x="86180" y="64290"/>
                </a:lnTo>
                <a:lnTo>
                  <a:pt x="86180" y="64300"/>
                </a:lnTo>
                <a:lnTo>
                  <a:pt x="86190" y="64300"/>
                </a:lnTo>
                <a:lnTo>
                  <a:pt x="86190" y="64310"/>
                </a:lnTo>
                <a:lnTo>
                  <a:pt x="86210" y="64310"/>
                </a:lnTo>
                <a:lnTo>
                  <a:pt x="86210" y="64320"/>
                </a:lnTo>
                <a:lnTo>
                  <a:pt x="86220" y="64320"/>
                </a:lnTo>
                <a:lnTo>
                  <a:pt x="86230" y="64320"/>
                </a:lnTo>
                <a:lnTo>
                  <a:pt x="86230" y="64330"/>
                </a:lnTo>
                <a:lnTo>
                  <a:pt x="86260" y="64330"/>
                </a:lnTo>
                <a:lnTo>
                  <a:pt x="86270" y="64330"/>
                </a:lnTo>
                <a:lnTo>
                  <a:pt x="86270" y="64340"/>
                </a:lnTo>
                <a:lnTo>
                  <a:pt x="86280" y="64340"/>
                </a:lnTo>
                <a:lnTo>
                  <a:pt x="86290" y="64340"/>
                </a:lnTo>
                <a:lnTo>
                  <a:pt x="86290" y="64350"/>
                </a:lnTo>
                <a:lnTo>
                  <a:pt x="86300" y="64350"/>
                </a:lnTo>
                <a:lnTo>
                  <a:pt x="86310" y="64350"/>
                </a:lnTo>
                <a:lnTo>
                  <a:pt x="86310" y="64360"/>
                </a:lnTo>
                <a:lnTo>
                  <a:pt x="86320" y="64360"/>
                </a:lnTo>
                <a:lnTo>
                  <a:pt x="86330" y="64360"/>
                </a:lnTo>
                <a:lnTo>
                  <a:pt x="86340" y="64360"/>
                </a:lnTo>
                <a:lnTo>
                  <a:pt x="86340" y="64370"/>
                </a:lnTo>
                <a:lnTo>
                  <a:pt x="86350" y="64370"/>
                </a:lnTo>
                <a:lnTo>
                  <a:pt x="86350" y="64380"/>
                </a:lnTo>
                <a:lnTo>
                  <a:pt x="86360" y="64380"/>
                </a:lnTo>
                <a:lnTo>
                  <a:pt x="86360" y="64390"/>
                </a:lnTo>
                <a:lnTo>
                  <a:pt x="86370" y="64390"/>
                </a:lnTo>
                <a:lnTo>
                  <a:pt x="86390" y="64390"/>
                </a:lnTo>
                <a:lnTo>
                  <a:pt x="86410" y="64390"/>
                </a:lnTo>
                <a:lnTo>
                  <a:pt x="86410" y="64400"/>
                </a:lnTo>
                <a:lnTo>
                  <a:pt x="86430" y="64400"/>
                </a:lnTo>
                <a:lnTo>
                  <a:pt x="86440" y="64400"/>
                </a:lnTo>
                <a:lnTo>
                  <a:pt x="86440" y="64410"/>
                </a:lnTo>
                <a:lnTo>
                  <a:pt x="86450" y="64410"/>
                </a:lnTo>
                <a:lnTo>
                  <a:pt x="86450" y="64420"/>
                </a:lnTo>
                <a:lnTo>
                  <a:pt x="86460" y="64420"/>
                </a:lnTo>
                <a:lnTo>
                  <a:pt x="86460" y="64430"/>
                </a:lnTo>
                <a:lnTo>
                  <a:pt x="86460" y="64440"/>
                </a:lnTo>
                <a:lnTo>
                  <a:pt x="86470" y="64440"/>
                </a:lnTo>
                <a:lnTo>
                  <a:pt x="86470" y="64450"/>
                </a:lnTo>
                <a:lnTo>
                  <a:pt x="86480" y="64450"/>
                </a:lnTo>
                <a:lnTo>
                  <a:pt x="86480" y="64460"/>
                </a:lnTo>
                <a:lnTo>
                  <a:pt x="86490" y="64460"/>
                </a:lnTo>
                <a:lnTo>
                  <a:pt x="86490" y="64470"/>
                </a:lnTo>
                <a:lnTo>
                  <a:pt x="86490" y="64480"/>
                </a:lnTo>
                <a:lnTo>
                  <a:pt x="86500" y="64480"/>
                </a:lnTo>
                <a:lnTo>
                  <a:pt x="86500" y="64490"/>
                </a:lnTo>
                <a:lnTo>
                  <a:pt x="86510" y="64490"/>
                </a:lnTo>
                <a:lnTo>
                  <a:pt x="86510" y="64500"/>
                </a:lnTo>
                <a:lnTo>
                  <a:pt x="86520" y="64500"/>
                </a:lnTo>
                <a:lnTo>
                  <a:pt x="86530" y="64500"/>
                </a:lnTo>
                <a:lnTo>
                  <a:pt x="86530" y="64510"/>
                </a:lnTo>
                <a:lnTo>
                  <a:pt x="86550" y="64510"/>
                </a:lnTo>
                <a:lnTo>
                  <a:pt x="86560" y="64510"/>
                </a:lnTo>
                <a:lnTo>
                  <a:pt x="86560" y="64520"/>
                </a:lnTo>
                <a:lnTo>
                  <a:pt x="86570" y="64520"/>
                </a:lnTo>
                <a:lnTo>
                  <a:pt x="86580" y="64520"/>
                </a:lnTo>
                <a:lnTo>
                  <a:pt x="86580" y="64530"/>
                </a:lnTo>
                <a:lnTo>
                  <a:pt x="86580" y="64540"/>
                </a:lnTo>
                <a:lnTo>
                  <a:pt x="86580" y="64550"/>
                </a:lnTo>
                <a:lnTo>
                  <a:pt x="86580" y="64570"/>
                </a:lnTo>
                <a:lnTo>
                  <a:pt x="86580" y="64580"/>
                </a:lnTo>
                <a:lnTo>
                  <a:pt x="86570" y="64580"/>
                </a:lnTo>
                <a:lnTo>
                  <a:pt x="86570" y="64590"/>
                </a:lnTo>
                <a:lnTo>
                  <a:pt x="86560" y="64590"/>
                </a:lnTo>
                <a:lnTo>
                  <a:pt x="86560" y="64600"/>
                </a:lnTo>
                <a:lnTo>
                  <a:pt x="86550" y="64600"/>
                </a:lnTo>
                <a:lnTo>
                  <a:pt x="86550" y="64580"/>
                </a:lnTo>
                <a:lnTo>
                  <a:pt x="86550" y="64570"/>
                </a:lnTo>
                <a:lnTo>
                  <a:pt x="86540" y="64570"/>
                </a:lnTo>
                <a:lnTo>
                  <a:pt x="86530" y="64570"/>
                </a:lnTo>
                <a:lnTo>
                  <a:pt x="86530" y="64560"/>
                </a:lnTo>
                <a:lnTo>
                  <a:pt x="86520" y="64560"/>
                </a:lnTo>
                <a:lnTo>
                  <a:pt x="86510" y="64560"/>
                </a:lnTo>
                <a:lnTo>
                  <a:pt x="86500" y="64560"/>
                </a:lnTo>
                <a:lnTo>
                  <a:pt x="86500" y="64550"/>
                </a:lnTo>
                <a:lnTo>
                  <a:pt x="86490" y="64550"/>
                </a:lnTo>
                <a:lnTo>
                  <a:pt x="86490" y="64540"/>
                </a:lnTo>
                <a:lnTo>
                  <a:pt x="86480" y="64540"/>
                </a:lnTo>
                <a:lnTo>
                  <a:pt x="86480" y="64530"/>
                </a:lnTo>
                <a:lnTo>
                  <a:pt x="86480" y="64520"/>
                </a:lnTo>
                <a:lnTo>
                  <a:pt x="86470" y="64520"/>
                </a:lnTo>
                <a:lnTo>
                  <a:pt x="86460" y="64520"/>
                </a:lnTo>
                <a:lnTo>
                  <a:pt x="86460" y="64510"/>
                </a:lnTo>
                <a:lnTo>
                  <a:pt x="86450" y="64510"/>
                </a:lnTo>
                <a:lnTo>
                  <a:pt x="86440" y="64510"/>
                </a:lnTo>
                <a:lnTo>
                  <a:pt x="86440" y="64500"/>
                </a:lnTo>
                <a:lnTo>
                  <a:pt x="86430" y="64500"/>
                </a:lnTo>
                <a:lnTo>
                  <a:pt x="86420" y="64500"/>
                </a:lnTo>
                <a:lnTo>
                  <a:pt x="86400" y="64500"/>
                </a:lnTo>
                <a:lnTo>
                  <a:pt x="86400" y="64490"/>
                </a:lnTo>
                <a:lnTo>
                  <a:pt x="86380" y="64490"/>
                </a:lnTo>
                <a:lnTo>
                  <a:pt x="86350" y="64490"/>
                </a:lnTo>
                <a:lnTo>
                  <a:pt x="86350" y="64480"/>
                </a:lnTo>
                <a:lnTo>
                  <a:pt x="86340" y="64480"/>
                </a:lnTo>
                <a:lnTo>
                  <a:pt x="86330" y="64480"/>
                </a:lnTo>
                <a:lnTo>
                  <a:pt x="86330" y="64470"/>
                </a:lnTo>
                <a:lnTo>
                  <a:pt x="86310" y="64470"/>
                </a:lnTo>
                <a:lnTo>
                  <a:pt x="86290" y="64470"/>
                </a:lnTo>
                <a:lnTo>
                  <a:pt x="86290" y="64460"/>
                </a:lnTo>
                <a:lnTo>
                  <a:pt x="86280" y="64460"/>
                </a:lnTo>
                <a:lnTo>
                  <a:pt x="86260" y="64460"/>
                </a:lnTo>
                <a:lnTo>
                  <a:pt x="86230" y="64460"/>
                </a:lnTo>
                <a:lnTo>
                  <a:pt x="86230" y="64450"/>
                </a:lnTo>
                <a:lnTo>
                  <a:pt x="86220" y="64450"/>
                </a:lnTo>
                <a:lnTo>
                  <a:pt x="86200" y="64450"/>
                </a:lnTo>
                <a:lnTo>
                  <a:pt x="86190" y="64450"/>
                </a:lnTo>
                <a:lnTo>
                  <a:pt x="86190" y="64440"/>
                </a:lnTo>
                <a:lnTo>
                  <a:pt x="86180" y="64440"/>
                </a:lnTo>
                <a:lnTo>
                  <a:pt x="86170" y="64440"/>
                </a:lnTo>
                <a:lnTo>
                  <a:pt x="86170" y="64430"/>
                </a:lnTo>
                <a:lnTo>
                  <a:pt x="86150" y="64430"/>
                </a:lnTo>
                <a:lnTo>
                  <a:pt x="86150" y="64420"/>
                </a:lnTo>
                <a:lnTo>
                  <a:pt x="86140" y="64420"/>
                </a:lnTo>
                <a:lnTo>
                  <a:pt x="86130" y="64420"/>
                </a:lnTo>
                <a:lnTo>
                  <a:pt x="86130" y="64410"/>
                </a:lnTo>
                <a:lnTo>
                  <a:pt x="86120" y="64410"/>
                </a:lnTo>
                <a:lnTo>
                  <a:pt x="86110" y="64410"/>
                </a:lnTo>
                <a:lnTo>
                  <a:pt x="86110" y="64400"/>
                </a:lnTo>
                <a:lnTo>
                  <a:pt x="86100" y="64400"/>
                </a:lnTo>
                <a:lnTo>
                  <a:pt x="86090" y="64400"/>
                </a:lnTo>
                <a:lnTo>
                  <a:pt x="86080" y="64400"/>
                </a:lnTo>
                <a:lnTo>
                  <a:pt x="86080" y="64390"/>
                </a:lnTo>
                <a:lnTo>
                  <a:pt x="86070" y="64390"/>
                </a:lnTo>
                <a:lnTo>
                  <a:pt x="86070" y="64380"/>
                </a:lnTo>
                <a:lnTo>
                  <a:pt x="86060" y="64380"/>
                </a:lnTo>
                <a:lnTo>
                  <a:pt x="86050" y="64380"/>
                </a:lnTo>
                <a:lnTo>
                  <a:pt x="86050" y="64370"/>
                </a:lnTo>
                <a:lnTo>
                  <a:pt x="86040" y="64370"/>
                </a:lnTo>
                <a:lnTo>
                  <a:pt x="86040" y="64360"/>
                </a:lnTo>
                <a:lnTo>
                  <a:pt x="86020" y="64360"/>
                </a:lnTo>
                <a:lnTo>
                  <a:pt x="86010" y="64360"/>
                </a:lnTo>
                <a:lnTo>
                  <a:pt x="86010" y="64350"/>
                </a:lnTo>
                <a:lnTo>
                  <a:pt x="86000" y="64350"/>
                </a:lnTo>
                <a:lnTo>
                  <a:pt x="85990" y="64350"/>
                </a:lnTo>
                <a:lnTo>
                  <a:pt x="85990" y="64340"/>
                </a:lnTo>
                <a:lnTo>
                  <a:pt x="85970" y="64340"/>
                </a:lnTo>
                <a:lnTo>
                  <a:pt x="85960" y="64340"/>
                </a:lnTo>
                <a:lnTo>
                  <a:pt x="85950" y="64340"/>
                </a:lnTo>
                <a:lnTo>
                  <a:pt x="85950" y="64330"/>
                </a:lnTo>
                <a:lnTo>
                  <a:pt x="85940" y="64330"/>
                </a:lnTo>
                <a:lnTo>
                  <a:pt x="85920" y="64330"/>
                </a:lnTo>
                <a:lnTo>
                  <a:pt x="85900" y="64330"/>
                </a:lnTo>
                <a:lnTo>
                  <a:pt x="85900" y="64320"/>
                </a:lnTo>
                <a:lnTo>
                  <a:pt x="85860" y="64320"/>
                </a:lnTo>
                <a:lnTo>
                  <a:pt x="85860" y="64330"/>
                </a:lnTo>
                <a:lnTo>
                  <a:pt x="85850" y="64330"/>
                </a:lnTo>
                <a:lnTo>
                  <a:pt x="85850" y="64320"/>
                </a:lnTo>
                <a:lnTo>
                  <a:pt x="85840" y="64320"/>
                </a:lnTo>
                <a:lnTo>
                  <a:pt x="85730" y="64320"/>
                </a:lnTo>
                <a:lnTo>
                  <a:pt x="85670" y="64320"/>
                </a:lnTo>
                <a:lnTo>
                  <a:pt x="85670" y="64330"/>
                </a:lnTo>
                <a:lnTo>
                  <a:pt x="85560" y="64330"/>
                </a:lnTo>
                <a:lnTo>
                  <a:pt x="85560" y="64320"/>
                </a:lnTo>
                <a:lnTo>
                  <a:pt x="85540" y="64320"/>
                </a:lnTo>
                <a:lnTo>
                  <a:pt x="85530" y="64320"/>
                </a:lnTo>
                <a:lnTo>
                  <a:pt x="85530" y="64310"/>
                </a:lnTo>
                <a:lnTo>
                  <a:pt x="85520" y="64310"/>
                </a:lnTo>
                <a:lnTo>
                  <a:pt x="85510" y="64310"/>
                </a:lnTo>
                <a:lnTo>
                  <a:pt x="85510" y="64300"/>
                </a:lnTo>
                <a:lnTo>
                  <a:pt x="85520" y="64300"/>
                </a:lnTo>
                <a:lnTo>
                  <a:pt x="85520" y="64290"/>
                </a:lnTo>
                <a:lnTo>
                  <a:pt x="85550" y="64290"/>
                </a:lnTo>
                <a:lnTo>
                  <a:pt x="85610" y="64290"/>
                </a:lnTo>
                <a:lnTo>
                  <a:pt x="85620" y="64290"/>
                </a:lnTo>
                <a:lnTo>
                  <a:pt x="85620" y="64280"/>
                </a:lnTo>
                <a:lnTo>
                  <a:pt x="85640" y="64280"/>
                </a:lnTo>
                <a:lnTo>
                  <a:pt x="85670" y="64280"/>
                </a:lnTo>
                <a:lnTo>
                  <a:pt x="85680" y="64280"/>
                </a:lnTo>
                <a:lnTo>
                  <a:pt x="85680" y="64270"/>
                </a:lnTo>
                <a:lnTo>
                  <a:pt x="85720" y="64270"/>
                </a:lnTo>
                <a:lnTo>
                  <a:pt x="85730" y="64270"/>
                </a:lnTo>
                <a:lnTo>
                  <a:pt x="85740" y="64270"/>
                </a:lnTo>
                <a:lnTo>
                  <a:pt x="85740" y="64260"/>
                </a:lnTo>
                <a:lnTo>
                  <a:pt x="85790" y="64260"/>
                </a:lnTo>
                <a:lnTo>
                  <a:pt x="85810" y="64260"/>
                </a:lnTo>
                <a:lnTo>
                  <a:pt x="85820" y="64260"/>
                </a:lnTo>
                <a:lnTo>
                  <a:pt x="85860" y="64260"/>
                </a:lnTo>
                <a:lnTo>
                  <a:pt x="85870" y="64260"/>
                </a:lnTo>
                <a:lnTo>
                  <a:pt x="85870" y="64250"/>
                </a:lnTo>
                <a:lnTo>
                  <a:pt x="85880" y="64250"/>
                </a:lnTo>
                <a:lnTo>
                  <a:pt x="85880" y="64260"/>
                </a:lnTo>
                <a:lnTo>
                  <a:pt x="85880" y="64250"/>
                </a:lnTo>
                <a:lnTo>
                  <a:pt x="85910" y="64250"/>
                </a:lnTo>
                <a:lnTo>
                  <a:pt x="85910" y="64260"/>
                </a:lnTo>
                <a:lnTo>
                  <a:pt x="85940" y="64260"/>
                </a:lnTo>
                <a:lnTo>
                  <a:pt x="85940" y="64250"/>
                </a:lnTo>
                <a:lnTo>
                  <a:pt x="85950" y="64250"/>
                </a:lnTo>
                <a:lnTo>
                  <a:pt x="85950" y="64260"/>
                </a:lnTo>
                <a:lnTo>
                  <a:pt x="85960" y="64260"/>
                </a:lnTo>
                <a:lnTo>
                  <a:pt x="85970" y="64260"/>
                </a:lnTo>
                <a:lnTo>
                  <a:pt x="85970" y="64250"/>
                </a:lnTo>
                <a:lnTo>
                  <a:pt x="86000" y="64250"/>
                </a:lnTo>
                <a:lnTo>
                  <a:pt x="86040" y="64250"/>
                </a:lnTo>
                <a:close/>
                <a:moveTo>
                  <a:pt x="80070" y="64250"/>
                </a:moveTo>
                <a:lnTo>
                  <a:pt x="80070" y="64260"/>
                </a:lnTo>
                <a:lnTo>
                  <a:pt x="80060" y="64260"/>
                </a:lnTo>
                <a:lnTo>
                  <a:pt x="80060" y="64270"/>
                </a:lnTo>
                <a:lnTo>
                  <a:pt x="80070" y="64270"/>
                </a:lnTo>
                <a:lnTo>
                  <a:pt x="80070" y="64280"/>
                </a:lnTo>
                <a:lnTo>
                  <a:pt x="80070" y="64290"/>
                </a:lnTo>
                <a:lnTo>
                  <a:pt x="80060" y="64290"/>
                </a:lnTo>
                <a:lnTo>
                  <a:pt x="80060" y="64310"/>
                </a:lnTo>
                <a:lnTo>
                  <a:pt x="80070" y="64310"/>
                </a:lnTo>
                <a:lnTo>
                  <a:pt x="80070" y="64320"/>
                </a:lnTo>
                <a:lnTo>
                  <a:pt x="80080" y="64320"/>
                </a:lnTo>
                <a:lnTo>
                  <a:pt x="80080" y="64330"/>
                </a:lnTo>
                <a:lnTo>
                  <a:pt x="80070" y="64330"/>
                </a:lnTo>
                <a:lnTo>
                  <a:pt x="80070" y="64340"/>
                </a:lnTo>
                <a:lnTo>
                  <a:pt x="80060" y="64340"/>
                </a:lnTo>
                <a:lnTo>
                  <a:pt x="80060" y="64350"/>
                </a:lnTo>
                <a:lnTo>
                  <a:pt x="80060" y="64360"/>
                </a:lnTo>
                <a:lnTo>
                  <a:pt x="80050" y="64360"/>
                </a:lnTo>
                <a:lnTo>
                  <a:pt x="80020" y="64360"/>
                </a:lnTo>
                <a:lnTo>
                  <a:pt x="80020" y="64370"/>
                </a:lnTo>
                <a:lnTo>
                  <a:pt x="80010" y="64370"/>
                </a:lnTo>
                <a:lnTo>
                  <a:pt x="80010" y="64380"/>
                </a:lnTo>
                <a:lnTo>
                  <a:pt x="80000" y="64380"/>
                </a:lnTo>
                <a:lnTo>
                  <a:pt x="79990" y="64380"/>
                </a:lnTo>
                <a:lnTo>
                  <a:pt x="79990" y="64390"/>
                </a:lnTo>
                <a:lnTo>
                  <a:pt x="79980" y="64390"/>
                </a:lnTo>
                <a:lnTo>
                  <a:pt x="79970" y="64390"/>
                </a:lnTo>
                <a:lnTo>
                  <a:pt x="79970" y="64400"/>
                </a:lnTo>
                <a:lnTo>
                  <a:pt x="79970" y="64390"/>
                </a:lnTo>
                <a:lnTo>
                  <a:pt x="79960" y="64390"/>
                </a:lnTo>
                <a:lnTo>
                  <a:pt x="79950" y="64390"/>
                </a:lnTo>
                <a:lnTo>
                  <a:pt x="79950" y="64360"/>
                </a:lnTo>
                <a:lnTo>
                  <a:pt x="79960" y="64360"/>
                </a:lnTo>
                <a:lnTo>
                  <a:pt x="79960" y="64350"/>
                </a:lnTo>
                <a:lnTo>
                  <a:pt x="79970" y="64350"/>
                </a:lnTo>
                <a:lnTo>
                  <a:pt x="79980" y="64350"/>
                </a:lnTo>
                <a:lnTo>
                  <a:pt x="79980" y="64340"/>
                </a:lnTo>
                <a:lnTo>
                  <a:pt x="79980" y="64330"/>
                </a:lnTo>
                <a:lnTo>
                  <a:pt x="79980" y="64320"/>
                </a:lnTo>
                <a:lnTo>
                  <a:pt x="79980" y="64310"/>
                </a:lnTo>
                <a:lnTo>
                  <a:pt x="79960" y="64310"/>
                </a:lnTo>
                <a:lnTo>
                  <a:pt x="79960" y="64290"/>
                </a:lnTo>
                <a:lnTo>
                  <a:pt x="79970" y="64290"/>
                </a:lnTo>
                <a:lnTo>
                  <a:pt x="79970" y="64280"/>
                </a:lnTo>
                <a:lnTo>
                  <a:pt x="79990" y="64280"/>
                </a:lnTo>
                <a:lnTo>
                  <a:pt x="79990" y="64270"/>
                </a:lnTo>
                <a:lnTo>
                  <a:pt x="79990" y="64260"/>
                </a:lnTo>
                <a:lnTo>
                  <a:pt x="80000" y="64260"/>
                </a:lnTo>
                <a:lnTo>
                  <a:pt x="80000" y="64250"/>
                </a:lnTo>
                <a:lnTo>
                  <a:pt x="80010" y="64250"/>
                </a:lnTo>
                <a:lnTo>
                  <a:pt x="80010" y="64220"/>
                </a:lnTo>
                <a:lnTo>
                  <a:pt x="80020" y="64220"/>
                </a:lnTo>
                <a:lnTo>
                  <a:pt x="80030" y="64220"/>
                </a:lnTo>
                <a:lnTo>
                  <a:pt x="80040" y="64220"/>
                </a:lnTo>
                <a:lnTo>
                  <a:pt x="80040" y="64230"/>
                </a:lnTo>
                <a:lnTo>
                  <a:pt x="80040" y="64240"/>
                </a:lnTo>
                <a:lnTo>
                  <a:pt x="80050" y="64240"/>
                </a:lnTo>
                <a:lnTo>
                  <a:pt x="80050" y="64250"/>
                </a:lnTo>
                <a:lnTo>
                  <a:pt x="80060" y="64250"/>
                </a:lnTo>
                <a:lnTo>
                  <a:pt x="80070" y="64250"/>
                </a:lnTo>
                <a:close/>
                <a:moveTo>
                  <a:pt x="79880" y="63600"/>
                </a:moveTo>
                <a:lnTo>
                  <a:pt x="79890" y="63600"/>
                </a:lnTo>
                <a:lnTo>
                  <a:pt x="79890" y="63610"/>
                </a:lnTo>
                <a:lnTo>
                  <a:pt x="79900" y="63610"/>
                </a:lnTo>
                <a:lnTo>
                  <a:pt x="79900" y="63620"/>
                </a:lnTo>
                <a:lnTo>
                  <a:pt x="79910" y="63620"/>
                </a:lnTo>
                <a:lnTo>
                  <a:pt x="79910" y="63630"/>
                </a:lnTo>
                <a:lnTo>
                  <a:pt x="79920" y="63630"/>
                </a:lnTo>
                <a:lnTo>
                  <a:pt x="79920" y="63640"/>
                </a:lnTo>
                <a:lnTo>
                  <a:pt x="79930" y="63640"/>
                </a:lnTo>
                <a:lnTo>
                  <a:pt x="79930" y="63630"/>
                </a:lnTo>
                <a:lnTo>
                  <a:pt x="79950" y="63630"/>
                </a:lnTo>
                <a:lnTo>
                  <a:pt x="79960" y="63630"/>
                </a:lnTo>
                <a:lnTo>
                  <a:pt x="79960" y="63620"/>
                </a:lnTo>
                <a:lnTo>
                  <a:pt x="79970" y="63620"/>
                </a:lnTo>
                <a:lnTo>
                  <a:pt x="79980" y="63620"/>
                </a:lnTo>
                <a:lnTo>
                  <a:pt x="79990" y="63620"/>
                </a:lnTo>
                <a:lnTo>
                  <a:pt x="79990" y="63610"/>
                </a:lnTo>
                <a:lnTo>
                  <a:pt x="80000" y="63610"/>
                </a:lnTo>
                <a:lnTo>
                  <a:pt x="80010" y="63610"/>
                </a:lnTo>
                <a:lnTo>
                  <a:pt x="80020" y="63610"/>
                </a:lnTo>
                <a:lnTo>
                  <a:pt x="80020" y="63620"/>
                </a:lnTo>
                <a:lnTo>
                  <a:pt x="80030" y="63620"/>
                </a:lnTo>
                <a:lnTo>
                  <a:pt x="80030" y="63640"/>
                </a:lnTo>
                <a:lnTo>
                  <a:pt x="80030" y="63690"/>
                </a:lnTo>
                <a:lnTo>
                  <a:pt x="80030" y="63700"/>
                </a:lnTo>
                <a:lnTo>
                  <a:pt x="80020" y="63700"/>
                </a:lnTo>
                <a:lnTo>
                  <a:pt x="80020" y="63710"/>
                </a:lnTo>
                <a:lnTo>
                  <a:pt x="80010" y="63710"/>
                </a:lnTo>
                <a:lnTo>
                  <a:pt x="80000" y="63710"/>
                </a:lnTo>
                <a:lnTo>
                  <a:pt x="80000" y="63720"/>
                </a:lnTo>
                <a:lnTo>
                  <a:pt x="79990" y="63720"/>
                </a:lnTo>
                <a:lnTo>
                  <a:pt x="79980" y="63720"/>
                </a:lnTo>
                <a:lnTo>
                  <a:pt x="79980" y="63710"/>
                </a:lnTo>
                <a:lnTo>
                  <a:pt x="79970" y="63710"/>
                </a:lnTo>
                <a:lnTo>
                  <a:pt x="79960" y="63710"/>
                </a:lnTo>
                <a:lnTo>
                  <a:pt x="79950" y="63710"/>
                </a:lnTo>
                <a:lnTo>
                  <a:pt x="79940" y="63710"/>
                </a:lnTo>
                <a:lnTo>
                  <a:pt x="79940" y="63720"/>
                </a:lnTo>
                <a:lnTo>
                  <a:pt x="79940" y="63730"/>
                </a:lnTo>
                <a:lnTo>
                  <a:pt x="79930" y="63730"/>
                </a:lnTo>
                <a:lnTo>
                  <a:pt x="79920" y="63730"/>
                </a:lnTo>
                <a:lnTo>
                  <a:pt x="79920" y="63740"/>
                </a:lnTo>
                <a:lnTo>
                  <a:pt x="79910" y="63740"/>
                </a:lnTo>
                <a:lnTo>
                  <a:pt x="79910" y="63730"/>
                </a:lnTo>
                <a:lnTo>
                  <a:pt x="79900" y="63730"/>
                </a:lnTo>
                <a:lnTo>
                  <a:pt x="79900" y="63700"/>
                </a:lnTo>
                <a:lnTo>
                  <a:pt x="79890" y="63700"/>
                </a:lnTo>
                <a:lnTo>
                  <a:pt x="79880" y="63700"/>
                </a:lnTo>
                <a:lnTo>
                  <a:pt x="79870" y="63700"/>
                </a:lnTo>
                <a:lnTo>
                  <a:pt x="79870" y="63690"/>
                </a:lnTo>
                <a:lnTo>
                  <a:pt x="79870" y="63680"/>
                </a:lnTo>
                <a:lnTo>
                  <a:pt x="79860" y="63680"/>
                </a:lnTo>
                <a:lnTo>
                  <a:pt x="79870" y="63680"/>
                </a:lnTo>
                <a:lnTo>
                  <a:pt x="79870" y="63670"/>
                </a:lnTo>
                <a:lnTo>
                  <a:pt x="79900" y="63670"/>
                </a:lnTo>
                <a:lnTo>
                  <a:pt x="79900" y="63660"/>
                </a:lnTo>
                <a:lnTo>
                  <a:pt x="79880" y="63660"/>
                </a:lnTo>
                <a:lnTo>
                  <a:pt x="79880" y="63650"/>
                </a:lnTo>
                <a:lnTo>
                  <a:pt x="79860" y="63650"/>
                </a:lnTo>
                <a:lnTo>
                  <a:pt x="79850" y="63650"/>
                </a:lnTo>
                <a:lnTo>
                  <a:pt x="79850" y="63660"/>
                </a:lnTo>
                <a:lnTo>
                  <a:pt x="79830" y="63660"/>
                </a:lnTo>
                <a:lnTo>
                  <a:pt x="79830" y="63640"/>
                </a:lnTo>
                <a:lnTo>
                  <a:pt x="79840" y="63640"/>
                </a:lnTo>
                <a:lnTo>
                  <a:pt x="79850" y="63640"/>
                </a:lnTo>
                <a:lnTo>
                  <a:pt x="79850" y="63630"/>
                </a:lnTo>
                <a:lnTo>
                  <a:pt x="79860" y="63630"/>
                </a:lnTo>
                <a:lnTo>
                  <a:pt x="79860" y="63620"/>
                </a:lnTo>
                <a:lnTo>
                  <a:pt x="79860" y="63610"/>
                </a:lnTo>
                <a:lnTo>
                  <a:pt x="79870" y="63610"/>
                </a:lnTo>
                <a:lnTo>
                  <a:pt x="79870" y="63600"/>
                </a:lnTo>
                <a:lnTo>
                  <a:pt x="79880" y="63600"/>
                </a:lnTo>
                <a:close/>
                <a:moveTo>
                  <a:pt x="80130" y="63470"/>
                </a:moveTo>
                <a:lnTo>
                  <a:pt x="80130" y="63480"/>
                </a:lnTo>
                <a:lnTo>
                  <a:pt x="80150" y="63480"/>
                </a:lnTo>
                <a:lnTo>
                  <a:pt x="80150" y="63490"/>
                </a:lnTo>
                <a:lnTo>
                  <a:pt x="80160" y="63490"/>
                </a:lnTo>
                <a:lnTo>
                  <a:pt x="80160" y="63500"/>
                </a:lnTo>
                <a:lnTo>
                  <a:pt x="80170" y="63500"/>
                </a:lnTo>
                <a:lnTo>
                  <a:pt x="80180" y="63500"/>
                </a:lnTo>
                <a:lnTo>
                  <a:pt x="80180" y="63510"/>
                </a:lnTo>
                <a:lnTo>
                  <a:pt x="80200" y="63510"/>
                </a:lnTo>
                <a:lnTo>
                  <a:pt x="80230" y="63510"/>
                </a:lnTo>
                <a:lnTo>
                  <a:pt x="80240" y="63510"/>
                </a:lnTo>
                <a:lnTo>
                  <a:pt x="80240" y="63520"/>
                </a:lnTo>
                <a:lnTo>
                  <a:pt x="80250" y="63520"/>
                </a:lnTo>
                <a:lnTo>
                  <a:pt x="80250" y="63530"/>
                </a:lnTo>
                <a:lnTo>
                  <a:pt x="80260" y="63530"/>
                </a:lnTo>
                <a:lnTo>
                  <a:pt x="80260" y="63540"/>
                </a:lnTo>
                <a:lnTo>
                  <a:pt x="80260" y="63550"/>
                </a:lnTo>
                <a:lnTo>
                  <a:pt x="80250" y="63550"/>
                </a:lnTo>
                <a:lnTo>
                  <a:pt x="80250" y="63560"/>
                </a:lnTo>
                <a:lnTo>
                  <a:pt x="80240" y="63560"/>
                </a:lnTo>
                <a:lnTo>
                  <a:pt x="80240" y="63570"/>
                </a:lnTo>
                <a:lnTo>
                  <a:pt x="80230" y="63570"/>
                </a:lnTo>
                <a:lnTo>
                  <a:pt x="80220" y="63570"/>
                </a:lnTo>
                <a:lnTo>
                  <a:pt x="80220" y="63580"/>
                </a:lnTo>
                <a:lnTo>
                  <a:pt x="80210" y="63580"/>
                </a:lnTo>
                <a:lnTo>
                  <a:pt x="80190" y="63580"/>
                </a:lnTo>
                <a:lnTo>
                  <a:pt x="80170" y="63580"/>
                </a:lnTo>
                <a:lnTo>
                  <a:pt x="80160" y="63580"/>
                </a:lnTo>
                <a:lnTo>
                  <a:pt x="80160" y="63590"/>
                </a:lnTo>
                <a:lnTo>
                  <a:pt x="80150" y="63590"/>
                </a:lnTo>
                <a:lnTo>
                  <a:pt x="80150" y="63600"/>
                </a:lnTo>
                <a:lnTo>
                  <a:pt x="80140" y="63600"/>
                </a:lnTo>
                <a:lnTo>
                  <a:pt x="80140" y="63590"/>
                </a:lnTo>
                <a:lnTo>
                  <a:pt x="80130" y="63590"/>
                </a:lnTo>
                <a:lnTo>
                  <a:pt x="80130" y="63580"/>
                </a:lnTo>
                <a:lnTo>
                  <a:pt x="80130" y="63570"/>
                </a:lnTo>
                <a:lnTo>
                  <a:pt x="80130" y="63550"/>
                </a:lnTo>
                <a:lnTo>
                  <a:pt x="80130" y="63540"/>
                </a:lnTo>
                <a:lnTo>
                  <a:pt x="80130" y="63530"/>
                </a:lnTo>
                <a:lnTo>
                  <a:pt x="80120" y="63530"/>
                </a:lnTo>
                <a:lnTo>
                  <a:pt x="80110" y="63530"/>
                </a:lnTo>
                <a:lnTo>
                  <a:pt x="80110" y="63520"/>
                </a:lnTo>
                <a:lnTo>
                  <a:pt x="80100" y="63520"/>
                </a:lnTo>
                <a:lnTo>
                  <a:pt x="80090" y="63520"/>
                </a:lnTo>
                <a:lnTo>
                  <a:pt x="80090" y="63500"/>
                </a:lnTo>
                <a:lnTo>
                  <a:pt x="80100" y="63500"/>
                </a:lnTo>
                <a:lnTo>
                  <a:pt x="80100" y="63490"/>
                </a:lnTo>
                <a:lnTo>
                  <a:pt x="80100" y="63480"/>
                </a:lnTo>
                <a:lnTo>
                  <a:pt x="80110" y="63480"/>
                </a:lnTo>
                <a:lnTo>
                  <a:pt x="80110" y="63470"/>
                </a:lnTo>
                <a:lnTo>
                  <a:pt x="80130" y="63470"/>
                </a:lnTo>
                <a:close/>
                <a:moveTo>
                  <a:pt x="80190" y="63290"/>
                </a:moveTo>
                <a:lnTo>
                  <a:pt x="80190" y="63300"/>
                </a:lnTo>
                <a:lnTo>
                  <a:pt x="80190" y="63310"/>
                </a:lnTo>
                <a:lnTo>
                  <a:pt x="80200" y="63310"/>
                </a:lnTo>
                <a:lnTo>
                  <a:pt x="80210" y="63310"/>
                </a:lnTo>
                <a:lnTo>
                  <a:pt x="80210" y="63330"/>
                </a:lnTo>
                <a:lnTo>
                  <a:pt x="80190" y="63330"/>
                </a:lnTo>
                <a:lnTo>
                  <a:pt x="80180" y="63330"/>
                </a:lnTo>
                <a:lnTo>
                  <a:pt x="80170" y="63330"/>
                </a:lnTo>
                <a:lnTo>
                  <a:pt x="80170" y="63310"/>
                </a:lnTo>
                <a:lnTo>
                  <a:pt x="80170" y="63300"/>
                </a:lnTo>
                <a:lnTo>
                  <a:pt x="80180" y="63300"/>
                </a:lnTo>
                <a:lnTo>
                  <a:pt x="80180" y="63290"/>
                </a:lnTo>
                <a:lnTo>
                  <a:pt x="80190" y="63290"/>
                </a:lnTo>
                <a:close/>
                <a:moveTo>
                  <a:pt x="80260" y="63150"/>
                </a:moveTo>
                <a:lnTo>
                  <a:pt x="80270" y="63150"/>
                </a:lnTo>
                <a:lnTo>
                  <a:pt x="80270" y="63160"/>
                </a:lnTo>
                <a:lnTo>
                  <a:pt x="80280" y="63160"/>
                </a:lnTo>
                <a:lnTo>
                  <a:pt x="80280" y="63170"/>
                </a:lnTo>
                <a:lnTo>
                  <a:pt x="80290" y="63170"/>
                </a:lnTo>
                <a:lnTo>
                  <a:pt x="80290" y="63180"/>
                </a:lnTo>
                <a:lnTo>
                  <a:pt x="80300" y="63180"/>
                </a:lnTo>
                <a:lnTo>
                  <a:pt x="80300" y="63190"/>
                </a:lnTo>
                <a:lnTo>
                  <a:pt x="80300" y="63200"/>
                </a:lnTo>
                <a:lnTo>
                  <a:pt x="80310" y="63200"/>
                </a:lnTo>
                <a:lnTo>
                  <a:pt x="80310" y="63210"/>
                </a:lnTo>
                <a:lnTo>
                  <a:pt x="80310" y="63220"/>
                </a:lnTo>
                <a:lnTo>
                  <a:pt x="80300" y="63220"/>
                </a:lnTo>
                <a:lnTo>
                  <a:pt x="80290" y="63220"/>
                </a:lnTo>
                <a:lnTo>
                  <a:pt x="80290" y="63230"/>
                </a:lnTo>
                <a:lnTo>
                  <a:pt x="80280" y="63230"/>
                </a:lnTo>
                <a:lnTo>
                  <a:pt x="80280" y="63240"/>
                </a:lnTo>
                <a:lnTo>
                  <a:pt x="80280" y="63250"/>
                </a:lnTo>
                <a:lnTo>
                  <a:pt x="80270" y="63250"/>
                </a:lnTo>
                <a:lnTo>
                  <a:pt x="80270" y="63260"/>
                </a:lnTo>
                <a:lnTo>
                  <a:pt x="80260" y="63260"/>
                </a:lnTo>
                <a:lnTo>
                  <a:pt x="80250" y="63260"/>
                </a:lnTo>
                <a:lnTo>
                  <a:pt x="80250" y="63270"/>
                </a:lnTo>
                <a:lnTo>
                  <a:pt x="80240" y="63270"/>
                </a:lnTo>
                <a:lnTo>
                  <a:pt x="80240" y="63280"/>
                </a:lnTo>
                <a:lnTo>
                  <a:pt x="80220" y="63280"/>
                </a:lnTo>
                <a:lnTo>
                  <a:pt x="80220" y="63270"/>
                </a:lnTo>
                <a:lnTo>
                  <a:pt x="80210" y="63270"/>
                </a:lnTo>
                <a:lnTo>
                  <a:pt x="80200" y="63270"/>
                </a:lnTo>
                <a:lnTo>
                  <a:pt x="80200" y="63260"/>
                </a:lnTo>
                <a:lnTo>
                  <a:pt x="80190" y="63260"/>
                </a:lnTo>
                <a:lnTo>
                  <a:pt x="80190" y="63250"/>
                </a:lnTo>
                <a:lnTo>
                  <a:pt x="80190" y="63240"/>
                </a:lnTo>
                <a:lnTo>
                  <a:pt x="80190" y="63230"/>
                </a:lnTo>
                <a:lnTo>
                  <a:pt x="80200" y="63230"/>
                </a:lnTo>
                <a:lnTo>
                  <a:pt x="80200" y="63220"/>
                </a:lnTo>
                <a:lnTo>
                  <a:pt x="80210" y="63220"/>
                </a:lnTo>
                <a:lnTo>
                  <a:pt x="80200" y="63220"/>
                </a:lnTo>
                <a:lnTo>
                  <a:pt x="80200" y="63210"/>
                </a:lnTo>
                <a:lnTo>
                  <a:pt x="80190" y="63210"/>
                </a:lnTo>
                <a:lnTo>
                  <a:pt x="80190" y="63200"/>
                </a:lnTo>
                <a:lnTo>
                  <a:pt x="80190" y="63190"/>
                </a:lnTo>
                <a:lnTo>
                  <a:pt x="80190" y="63180"/>
                </a:lnTo>
                <a:lnTo>
                  <a:pt x="80190" y="63170"/>
                </a:lnTo>
                <a:lnTo>
                  <a:pt x="80200" y="63170"/>
                </a:lnTo>
                <a:lnTo>
                  <a:pt x="80210" y="63170"/>
                </a:lnTo>
                <a:lnTo>
                  <a:pt x="80210" y="63160"/>
                </a:lnTo>
                <a:lnTo>
                  <a:pt x="80230" y="63160"/>
                </a:lnTo>
                <a:lnTo>
                  <a:pt x="80230" y="63150"/>
                </a:lnTo>
                <a:lnTo>
                  <a:pt x="80240" y="63150"/>
                </a:lnTo>
                <a:lnTo>
                  <a:pt x="80260" y="63150"/>
                </a:lnTo>
                <a:close/>
                <a:moveTo>
                  <a:pt x="81740" y="63160"/>
                </a:moveTo>
                <a:lnTo>
                  <a:pt x="81740" y="63170"/>
                </a:lnTo>
                <a:lnTo>
                  <a:pt x="81730" y="63170"/>
                </a:lnTo>
                <a:lnTo>
                  <a:pt x="81720" y="63170"/>
                </a:lnTo>
                <a:lnTo>
                  <a:pt x="81720" y="63160"/>
                </a:lnTo>
                <a:lnTo>
                  <a:pt x="81720" y="63140"/>
                </a:lnTo>
                <a:lnTo>
                  <a:pt x="81730" y="63140"/>
                </a:lnTo>
                <a:lnTo>
                  <a:pt x="81730" y="63130"/>
                </a:lnTo>
                <a:lnTo>
                  <a:pt x="81750" y="63130"/>
                </a:lnTo>
                <a:lnTo>
                  <a:pt x="81750" y="63150"/>
                </a:lnTo>
                <a:lnTo>
                  <a:pt x="81750" y="63160"/>
                </a:lnTo>
                <a:lnTo>
                  <a:pt x="81740" y="63160"/>
                </a:lnTo>
                <a:close/>
                <a:moveTo>
                  <a:pt x="80140" y="63050"/>
                </a:moveTo>
                <a:lnTo>
                  <a:pt x="80140" y="63060"/>
                </a:lnTo>
                <a:lnTo>
                  <a:pt x="80160" y="63060"/>
                </a:lnTo>
                <a:lnTo>
                  <a:pt x="80150" y="63060"/>
                </a:lnTo>
                <a:lnTo>
                  <a:pt x="80150" y="63070"/>
                </a:lnTo>
                <a:lnTo>
                  <a:pt x="80150" y="63080"/>
                </a:lnTo>
                <a:lnTo>
                  <a:pt x="80160" y="63080"/>
                </a:lnTo>
                <a:lnTo>
                  <a:pt x="80160" y="63090"/>
                </a:lnTo>
                <a:lnTo>
                  <a:pt x="80160" y="63080"/>
                </a:lnTo>
                <a:lnTo>
                  <a:pt x="80170" y="63080"/>
                </a:lnTo>
                <a:lnTo>
                  <a:pt x="80180" y="63080"/>
                </a:lnTo>
                <a:lnTo>
                  <a:pt x="80180" y="63070"/>
                </a:lnTo>
                <a:lnTo>
                  <a:pt x="80190" y="63070"/>
                </a:lnTo>
                <a:lnTo>
                  <a:pt x="80200" y="63070"/>
                </a:lnTo>
                <a:lnTo>
                  <a:pt x="80200" y="63060"/>
                </a:lnTo>
                <a:lnTo>
                  <a:pt x="80210" y="63060"/>
                </a:lnTo>
                <a:lnTo>
                  <a:pt x="80210" y="63080"/>
                </a:lnTo>
                <a:lnTo>
                  <a:pt x="80210" y="63090"/>
                </a:lnTo>
                <a:lnTo>
                  <a:pt x="80200" y="63090"/>
                </a:lnTo>
                <a:lnTo>
                  <a:pt x="80200" y="63100"/>
                </a:lnTo>
                <a:lnTo>
                  <a:pt x="80200" y="63110"/>
                </a:lnTo>
                <a:lnTo>
                  <a:pt x="80200" y="63120"/>
                </a:lnTo>
                <a:lnTo>
                  <a:pt x="80190" y="63120"/>
                </a:lnTo>
                <a:lnTo>
                  <a:pt x="80190" y="63130"/>
                </a:lnTo>
                <a:lnTo>
                  <a:pt x="80180" y="63130"/>
                </a:lnTo>
                <a:lnTo>
                  <a:pt x="80180" y="63140"/>
                </a:lnTo>
                <a:lnTo>
                  <a:pt x="80170" y="63140"/>
                </a:lnTo>
                <a:lnTo>
                  <a:pt x="80170" y="63150"/>
                </a:lnTo>
                <a:lnTo>
                  <a:pt x="80160" y="63150"/>
                </a:lnTo>
                <a:lnTo>
                  <a:pt x="80130" y="63150"/>
                </a:lnTo>
                <a:lnTo>
                  <a:pt x="80130" y="63140"/>
                </a:lnTo>
                <a:lnTo>
                  <a:pt x="80130" y="63120"/>
                </a:lnTo>
                <a:lnTo>
                  <a:pt x="80130" y="63100"/>
                </a:lnTo>
                <a:lnTo>
                  <a:pt x="80130" y="63090"/>
                </a:lnTo>
                <a:lnTo>
                  <a:pt x="80120" y="63090"/>
                </a:lnTo>
                <a:lnTo>
                  <a:pt x="80120" y="63060"/>
                </a:lnTo>
                <a:lnTo>
                  <a:pt x="80130" y="63060"/>
                </a:lnTo>
                <a:lnTo>
                  <a:pt x="80130" y="63050"/>
                </a:lnTo>
                <a:lnTo>
                  <a:pt x="80150" y="63050"/>
                </a:lnTo>
                <a:lnTo>
                  <a:pt x="80140" y="63050"/>
                </a:lnTo>
                <a:close/>
                <a:moveTo>
                  <a:pt x="81210" y="62880"/>
                </a:moveTo>
                <a:lnTo>
                  <a:pt x="81210" y="62890"/>
                </a:lnTo>
                <a:lnTo>
                  <a:pt x="81220" y="62890"/>
                </a:lnTo>
                <a:lnTo>
                  <a:pt x="81220" y="62910"/>
                </a:lnTo>
                <a:lnTo>
                  <a:pt x="81210" y="62910"/>
                </a:lnTo>
                <a:lnTo>
                  <a:pt x="81210" y="62920"/>
                </a:lnTo>
                <a:lnTo>
                  <a:pt x="81190" y="62920"/>
                </a:lnTo>
                <a:lnTo>
                  <a:pt x="81190" y="62910"/>
                </a:lnTo>
                <a:lnTo>
                  <a:pt x="81180" y="62910"/>
                </a:lnTo>
                <a:lnTo>
                  <a:pt x="81170" y="62910"/>
                </a:lnTo>
                <a:lnTo>
                  <a:pt x="81170" y="62890"/>
                </a:lnTo>
                <a:lnTo>
                  <a:pt x="81200" y="62890"/>
                </a:lnTo>
                <a:lnTo>
                  <a:pt x="81200" y="62880"/>
                </a:lnTo>
                <a:lnTo>
                  <a:pt x="81210" y="62880"/>
                </a:lnTo>
                <a:close/>
                <a:moveTo>
                  <a:pt x="81340" y="62860"/>
                </a:moveTo>
                <a:lnTo>
                  <a:pt x="81350" y="62860"/>
                </a:lnTo>
                <a:lnTo>
                  <a:pt x="81350" y="62870"/>
                </a:lnTo>
                <a:lnTo>
                  <a:pt x="81360" y="62870"/>
                </a:lnTo>
                <a:lnTo>
                  <a:pt x="81360" y="62860"/>
                </a:lnTo>
                <a:lnTo>
                  <a:pt x="81380" y="62860"/>
                </a:lnTo>
                <a:lnTo>
                  <a:pt x="81380" y="62870"/>
                </a:lnTo>
                <a:lnTo>
                  <a:pt x="81380" y="62880"/>
                </a:lnTo>
                <a:lnTo>
                  <a:pt x="81390" y="62880"/>
                </a:lnTo>
                <a:lnTo>
                  <a:pt x="81390" y="62890"/>
                </a:lnTo>
                <a:lnTo>
                  <a:pt x="81370" y="62890"/>
                </a:lnTo>
                <a:lnTo>
                  <a:pt x="81360" y="62890"/>
                </a:lnTo>
                <a:lnTo>
                  <a:pt x="81350" y="62890"/>
                </a:lnTo>
                <a:lnTo>
                  <a:pt x="81350" y="62880"/>
                </a:lnTo>
                <a:lnTo>
                  <a:pt x="81330" y="62880"/>
                </a:lnTo>
                <a:lnTo>
                  <a:pt x="81320" y="62880"/>
                </a:lnTo>
                <a:lnTo>
                  <a:pt x="81320" y="62870"/>
                </a:lnTo>
                <a:lnTo>
                  <a:pt x="81320" y="62860"/>
                </a:lnTo>
                <a:lnTo>
                  <a:pt x="81330" y="62860"/>
                </a:lnTo>
                <a:lnTo>
                  <a:pt x="81340" y="62860"/>
                </a:lnTo>
                <a:close/>
                <a:moveTo>
                  <a:pt x="81110" y="62850"/>
                </a:moveTo>
                <a:lnTo>
                  <a:pt x="81110" y="62860"/>
                </a:lnTo>
                <a:lnTo>
                  <a:pt x="81120" y="62860"/>
                </a:lnTo>
                <a:lnTo>
                  <a:pt x="81130" y="62860"/>
                </a:lnTo>
                <a:lnTo>
                  <a:pt x="81130" y="62870"/>
                </a:lnTo>
                <a:lnTo>
                  <a:pt x="81120" y="62870"/>
                </a:lnTo>
                <a:lnTo>
                  <a:pt x="81100" y="62870"/>
                </a:lnTo>
                <a:lnTo>
                  <a:pt x="81090" y="62870"/>
                </a:lnTo>
                <a:lnTo>
                  <a:pt x="81090" y="62850"/>
                </a:lnTo>
                <a:lnTo>
                  <a:pt x="81100" y="62850"/>
                </a:lnTo>
                <a:lnTo>
                  <a:pt x="81110" y="62850"/>
                </a:lnTo>
                <a:close/>
                <a:moveTo>
                  <a:pt x="80070" y="64250"/>
                </a:moveTo>
                <a:lnTo>
                  <a:pt x="80070" y="64240"/>
                </a:lnTo>
                <a:lnTo>
                  <a:pt x="80070" y="64230"/>
                </a:lnTo>
                <a:lnTo>
                  <a:pt x="80070" y="64220"/>
                </a:lnTo>
                <a:lnTo>
                  <a:pt x="80080" y="64220"/>
                </a:lnTo>
                <a:lnTo>
                  <a:pt x="80080" y="64210"/>
                </a:lnTo>
                <a:lnTo>
                  <a:pt x="80090" y="64210"/>
                </a:lnTo>
                <a:lnTo>
                  <a:pt x="80090" y="64200"/>
                </a:lnTo>
                <a:lnTo>
                  <a:pt x="80080" y="64200"/>
                </a:lnTo>
                <a:lnTo>
                  <a:pt x="80080" y="64190"/>
                </a:lnTo>
                <a:lnTo>
                  <a:pt x="80090" y="64190"/>
                </a:lnTo>
                <a:lnTo>
                  <a:pt x="80090" y="64180"/>
                </a:lnTo>
                <a:lnTo>
                  <a:pt x="80100" y="64180"/>
                </a:lnTo>
                <a:lnTo>
                  <a:pt x="80100" y="64170"/>
                </a:lnTo>
                <a:lnTo>
                  <a:pt x="80090" y="64170"/>
                </a:lnTo>
                <a:lnTo>
                  <a:pt x="80080" y="64170"/>
                </a:lnTo>
                <a:lnTo>
                  <a:pt x="80070" y="64170"/>
                </a:lnTo>
                <a:lnTo>
                  <a:pt x="80060" y="64170"/>
                </a:lnTo>
                <a:lnTo>
                  <a:pt x="80060" y="64160"/>
                </a:lnTo>
                <a:lnTo>
                  <a:pt x="80060" y="64150"/>
                </a:lnTo>
                <a:lnTo>
                  <a:pt x="80040" y="64150"/>
                </a:lnTo>
                <a:lnTo>
                  <a:pt x="80030" y="64150"/>
                </a:lnTo>
                <a:lnTo>
                  <a:pt x="80030" y="64140"/>
                </a:lnTo>
                <a:lnTo>
                  <a:pt x="80020" y="64140"/>
                </a:lnTo>
                <a:lnTo>
                  <a:pt x="80010" y="64140"/>
                </a:lnTo>
                <a:lnTo>
                  <a:pt x="80010" y="64150"/>
                </a:lnTo>
                <a:lnTo>
                  <a:pt x="80020" y="64150"/>
                </a:lnTo>
                <a:lnTo>
                  <a:pt x="80020" y="64160"/>
                </a:lnTo>
                <a:lnTo>
                  <a:pt x="80030" y="64160"/>
                </a:lnTo>
                <a:lnTo>
                  <a:pt x="80030" y="64170"/>
                </a:lnTo>
                <a:lnTo>
                  <a:pt x="80040" y="64170"/>
                </a:lnTo>
                <a:lnTo>
                  <a:pt x="80040" y="64180"/>
                </a:lnTo>
                <a:lnTo>
                  <a:pt x="80030" y="64180"/>
                </a:lnTo>
                <a:lnTo>
                  <a:pt x="80030" y="64170"/>
                </a:lnTo>
                <a:lnTo>
                  <a:pt x="80020" y="64170"/>
                </a:lnTo>
                <a:lnTo>
                  <a:pt x="80000" y="64170"/>
                </a:lnTo>
                <a:lnTo>
                  <a:pt x="80000" y="64160"/>
                </a:lnTo>
                <a:lnTo>
                  <a:pt x="79990" y="64160"/>
                </a:lnTo>
                <a:lnTo>
                  <a:pt x="79980" y="64160"/>
                </a:lnTo>
                <a:lnTo>
                  <a:pt x="79970" y="64160"/>
                </a:lnTo>
                <a:lnTo>
                  <a:pt x="79960" y="64160"/>
                </a:lnTo>
                <a:lnTo>
                  <a:pt x="79960" y="64150"/>
                </a:lnTo>
                <a:lnTo>
                  <a:pt x="79950" y="64150"/>
                </a:lnTo>
                <a:lnTo>
                  <a:pt x="79950" y="64140"/>
                </a:lnTo>
                <a:lnTo>
                  <a:pt x="79940" y="64140"/>
                </a:lnTo>
                <a:lnTo>
                  <a:pt x="79930" y="64140"/>
                </a:lnTo>
                <a:lnTo>
                  <a:pt x="79940" y="64140"/>
                </a:lnTo>
                <a:lnTo>
                  <a:pt x="79940" y="64150"/>
                </a:lnTo>
                <a:lnTo>
                  <a:pt x="79940" y="64160"/>
                </a:lnTo>
                <a:lnTo>
                  <a:pt x="79940" y="64170"/>
                </a:lnTo>
                <a:lnTo>
                  <a:pt x="79930" y="64170"/>
                </a:lnTo>
                <a:lnTo>
                  <a:pt x="79930" y="64180"/>
                </a:lnTo>
                <a:lnTo>
                  <a:pt x="79940" y="64180"/>
                </a:lnTo>
                <a:lnTo>
                  <a:pt x="79940" y="64190"/>
                </a:lnTo>
                <a:lnTo>
                  <a:pt x="79950" y="64190"/>
                </a:lnTo>
                <a:lnTo>
                  <a:pt x="79950" y="64200"/>
                </a:lnTo>
                <a:lnTo>
                  <a:pt x="79960" y="64200"/>
                </a:lnTo>
                <a:lnTo>
                  <a:pt x="79970" y="64200"/>
                </a:lnTo>
                <a:lnTo>
                  <a:pt x="79970" y="64210"/>
                </a:lnTo>
                <a:lnTo>
                  <a:pt x="79970" y="64230"/>
                </a:lnTo>
                <a:lnTo>
                  <a:pt x="79980" y="64230"/>
                </a:lnTo>
                <a:lnTo>
                  <a:pt x="79980" y="64250"/>
                </a:lnTo>
                <a:lnTo>
                  <a:pt x="79970" y="64250"/>
                </a:lnTo>
                <a:lnTo>
                  <a:pt x="79970" y="64260"/>
                </a:lnTo>
                <a:lnTo>
                  <a:pt x="79970" y="64270"/>
                </a:lnTo>
                <a:lnTo>
                  <a:pt x="79960" y="64270"/>
                </a:lnTo>
                <a:lnTo>
                  <a:pt x="79940" y="64270"/>
                </a:lnTo>
                <a:lnTo>
                  <a:pt x="79940" y="64280"/>
                </a:lnTo>
                <a:lnTo>
                  <a:pt x="79930" y="64280"/>
                </a:lnTo>
                <a:lnTo>
                  <a:pt x="79920" y="64280"/>
                </a:lnTo>
                <a:lnTo>
                  <a:pt x="79920" y="64290"/>
                </a:lnTo>
                <a:lnTo>
                  <a:pt x="79910" y="64290"/>
                </a:lnTo>
                <a:lnTo>
                  <a:pt x="79900" y="64290"/>
                </a:lnTo>
                <a:lnTo>
                  <a:pt x="79900" y="64300"/>
                </a:lnTo>
                <a:lnTo>
                  <a:pt x="79880" y="64300"/>
                </a:lnTo>
                <a:lnTo>
                  <a:pt x="79880" y="64290"/>
                </a:lnTo>
                <a:lnTo>
                  <a:pt x="79880" y="64280"/>
                </a:lnTo>
                <a:lnTo>
                  <a:pt x="79870" y="64280"/>
                </a:lnTo>
                <a:lnTo>
                  <a:pt x="79870" y="64270"/>
                </a:lnTo>
                <a:lnTo>
                  <a:pt x="79860" y="64270"/>
                </a:lnTo>
                <a:lnTo>
                  <a:pt x="79860" y="64260"/>
                </a:lnTo>
                <a:lnTo>
                  <a:pt x="79870" y="64260"/>
                </a:lnTo>
                <a:lnTo>
                  <a:pt x="79870" y="64250"/>
                </a:lnTo>
                <a:lnTo>
                  <a:pt x="79870" y="64240"/>
                </a:lnTo>
                <a:lnTo>
                  <a:pt x="79880" y="64240"/>
                </a:lnTo>
                <a:lnTo>
                  <a:pt x="79880" y="64220"/>
                </a:lnTo>
                <a:lnTo>
                  <a:pt x="79880" y="64210"/>
                </a:lnTo>
                <a:lnTo>
                  <a:pt x="79880" y="64200"/>
                </a:lnTo>
                <a:lnTo>
                  <a:pt x="79890" y="64200"/>
                </a:lnTo>
                <a:lnTo>
                  <a:pt x="79900" y="64200"/>
                </a:lnTo>
                <a:lnTo>
                  <a:pt x="79900" y="64190"/>
                </a:lnTo>
                <a:lnTo>
                  <a:pt x="79890" y="64190"/>
                </a:lnTo>
                <a:lnTo>
                  <a:pt x="79890" y="64180"/>
                </a:lnTo>
                <a:lnTo>
                  <a:pt x="79890" y="64190"/>
                </a:lnTo>
                <a:lnTo>
                  <a:pt x="79880" y="64190"/>
                </a:lnTo>
                <a:lnTo>
                  <a:pt x="79880" y="64200"/>
                </a:lnTo>
                <a:lnTo>
                  <a:pt x="79870" y="64200"/>
                </a:lnTo>
                <a:lnTo>
                  <a:pt x="79860" y="64200"/>
                </a:lnTo>
                <a:lnTo>
                  <a:pt x="79860" y="64210"/>
                </a:lnTo>
                <a:lnTo>
                  <a:pt x="79850" y="64210"/>
                </a:lnTo>
                <a:lnTo>
                  <a:pt x="79850" y="64220"/>
                </a:lnTo>
                <a:lnTo>
                  <a:pt x="79840" y="64220"/>
                </a:lnTo>
                <a:lnTo>
                  <a:pt x="79840" y="64210"/>
                </a:lnTo>
                <a:lnTo>
                  <a:pt x="79830" y="64210"/>
                </a:lnTo>
                <a:lnTo>
                  <a:pt x="79830" y="64200"/>
                </a:lnTo>
                <a:lnTo>
                  <a:pt x="79840" y="64200"/>
                </a:lnTo>
                <a:lnTo>
                  <a:pt x="79840" y="64190"/>
                </a:lnTo>
                <a:lnTo>
                  <a:pt x="79840" y="64180"/>
                </a:lnTo>
                <a:lnTo>
                  <a:pt x="79840" y="64170"/>
                </a:lnTo>
                <a:lnTo>
                  <a:pt x="79840" y="64150"/>
                </a:lnTo>
                <a:lnTo>
                  <a:pt x="79830" y="64150"/>
                </a:lnTo>
                <a:lnTo>
                  <a:pt x="79830" y="64140"/>
                </a:lnTo>
                <a:lnTo>
                  <a:pt x="79820" y="64140"/>
                </a:lnTo>
                <a:lnTo>
                  <a:pt x="79820" y="64130"/>
                </a:lnTo>
                <a:lnTo>
                  <a:pt x="79830" y="64130"/>
                </a:lnTo>
                <a:lnTo>
                  <a:pt x="79830" y="64120"/>
                </a:lnTo>
                <a:lnTo>
                  <a:pt x="79830" y="64110"/>
                </a:lnTo>
                <a:lnTo>
                  <a:pt x="79850" y="64110"/>
                </a:lnTo>
                <a:lnTo>
                  <a:pt x="79850" y="64120"/>
                </a:lnTo>
                <a:lnTo>
                  <a:pt x="79860" y="64120"/>
                </a:lnTo>
                <a:lnTo>
                  <a:pt x="79870" y="64120"/>
                </a:lnTo>
                <a:lnTo>
                  <a:pt x="79870" y="64110"/>
                </a:lnTo>
                <a:lnTo>
                  <a:pt x="79870" y="64100"/>
                </a:lnTo>
                <a:lnTo>
                  <a:pt x="79880" y="64100"/>
                </a:lnTo>
                <a:lnTo>
                  <a:pt x="79880" y="64080"/>
                </a:lnTo>
                <a:lnTo>
                  <a:pt x="79880" y="64070"/>
                </a:lnTo>
                <a:lnTo>
                  <a:pt x="79860" y="64070"/>
                </a:lnTo>
                <a:lnTo>
                  <a:pt x="79860" y="64060"/>
                </a:lnTo>
                <a:lnTo>
                  <a:pt x="79850" y="64060"/>
                </a:lnTo>
                <a:lnTo>
                  <a:pt x="79850" y="64030"/>
                </a:lnTo>
                <a:lnTo>
                  <a:pt x="79860" y="64030"/>
                </a:lnTo>
                <a:lnTo>
                  <a:pt x="79860" y="64020"/>
                </a:lnTo>
                <a:lnTo>
                  <a:pt x="79860" y="64010"/>
                </a:lnTo>
                <a:lnTo>
                  <a:pt x="79870" y="64010"/>
                </a:lnTo>
                <a:lnTo>
                  <a:pt x="79870" y="64000"/>
                </a:lnTo>
                <a:lnTo>
                  <a:pt x="79870" y="63990"/>
                </a:lnTo>
                <a:lnTo>
                  <a:pt x="79870" y="63980"/>
                </a:lnTo>
                <a:lnTo>
                  <a:pt x="79880" y="63980"/>
                </a:lnTo>
                <a:lnTo>
                  <a:pt x="79890" y="63980"/>
                </a:lnTo>
                <a:lnTo>
                  <a:pt x="79890" y="63970"/>
                </a:lnTo>
                <a:lnTo>
                  <a:pt x="79900" y="63970"/>
                </a:lnTo>
                <a:lnTo>
                  <a:pt x="79910" y="63970"/>
                </a:lnTo>
                <a:lnTo>
                  <a:pt x="79910" y="63960"/>
                </a:lnTo>
                <a:lnTo>
                  <a:pt x="79910" y="63970"/>
                </a:lnTo>
                <a:lnTo>
                  <a:pt x="79920" y="63970"/>
                </a:lnTo>
                <a:lnTo>
                  <a:pt x="79930" y="63970"/>
                </a:lnTo>
                <a:lnTo>
                  <a:pt x="79930" y="63980"/>
                </a:lnTo>
                <a:lnTo>
                  <a:pt x="79930" y="63990"/>
                </a:lnTo>
                <a:lnTo>
                  <a:pt x="79940" y="63990"/>
                </a:lnTo>
                <a:lnTo>
                  <a:pt x="79940" y="64000"/>
                </a:lnTo>
                <a:lnTo>
                  <a:pt x="79940" y="64010"/>
                </a:lnTo>
                <a:lnTo>
                  <a:pt x="79950" y="64010"/>
                </a:lnTo>
                <a:lnTo>
                  <a:pt x="79960" y="64010"/>
                </a:lnTo>
                <a:lnTo>
                  <a:pt x="79960" y="64020"/>
                </a:lnTo>
                <a:lnTo>
                  <a:pt x="79970" y="64020"/>
                </a:lnTo>
                <a:lnTo>
                  <a:pt x="79970" y="64030"/>
                </a:lnTo>
                <a:lnTo>
                  <a:pt x="79970" y="64040"/>
                </a:lnTo>
                <a:lnTo>
                  <a:pt x="79970" y="64050"/>
                </a:lnTo>
                <a:lnTo>
                  <a:pt x="79970" y="64070"/>
                </a:lnTo>
                <a:lnTo>
                  <a:pt x="79980" y="64070"/>
                </a:lnTo>
                <a:lnTo>
                  <a:pt x="80000" y="64070"/>
                </a:lnTo>
                <a:lnTo>
                  <a:pt x="80000" y="64080"/>
                </a:lnTo>
                <a:lnTo>
                  <a:pt x="80010" y="64080"/>
                </a:lnTo>
                <a:lnTo>
                  <a:pt x="80010" y="64090"/>
                </a:lnTo>
                <a:lnTo>
                  <a:pt x="80020" y="64090"/>
                </a:lnTo>
                <a:lnTo>
                  <a:pt x="80020" y="64110"/>
                </a:lnTo>
                <a:lnTo>
                  <a:pt x="80030" y="64110"/>
                </a:lnTo>
                <a:lnTo>
                  <a:pt x="80030" y="64120"/>
                </a:lnTo>
                <a:lnTo>
                  <a:pt x="80030" y="64130"/>
                </a:lnTo>
                <a:lnTo>
                  <a:pt x="80040" y="64130"/>
                </a:lnTo>
                <a:lnTo>
                  <a:pt x="80040" y="64110"/>
                </a:lnTo>
                <a:lnTo>
                  <a:pt x="80050" y="64110"/>
                </a:lnTo>
                <a:lnTo>
                  <a:pt x="80050" y="64100"/>
                </a:lnTo>
                <a:lnTo>
                  <a:pt x="80040" y="64100"/>
                </a:lnTo>
                <a:lnTo>
                  <a:pt x="80040" y="64090"/>
                </a:lnTo>
                <a:lnTo>
                  <a:pt x="80030" y="64090"/>
                </a:lnTo>
                <a:lnTo>
                  <a:pt x="80030" y="64080"/>
                </a:lnTo>
                <a:lnTo>
                  <a:pt x="80020" y="64080"/>
                </a:lnTo>
                <a:lnTo>
                  <a:pt x="80020" y="64070"/>
                </a:lnTo>
                <a:lnTo>
                  <a:pt x="80000" y="64070"/>
                </a:lnTo>
                <a:lnTo>
                  <a:pt x="79990" y="64070"/>
                </a:lnTo>
                <a:lnTo>
                  <a:pt x="79990" y="64060"/>
                </a:lnTo>
                <a:lnTo>
                  <a:pt x="79980" y="64060"/>
                </a:lnTo>
                <a:lnTo>
                  <a:pt x="79980" y="64050"/>
                </a:lnTo>
                <a:lnTo>
                  <a:pt x="79980" y="64040"/>
                </a:lnTo>
                <a:lnTo>
                  <a:pt x="79980" y="64020"/>
                </a:lnTo>
                <a:lnTo>
                  <a:pt x="79990" y="64020"/>
                </a:lnTo>
                <a:lnTo>
                  <a:pt x="79990" y="64010"/>
                </a:lnTo>
                <a:lnTo>
                  <a:pt x="79990" y="64000"/>
                </a:lnTo>
                <a:lnTo>
                  <a:pt x="79990" y="63990"/>
                </a:lnTo>
                <a:lnTo>
                  <a:pt x="79990" y="63980"/>
                </a:lnTo>
                <a:lnTo>
                  <a:pt x="79980" y="63980"/>
                </a:lnTo>
                <a:lnTo>
                  <a:pt x="79960" y="63980"/>
                </a:lnTo>
                <a:lnTo>
                  <a:pt x="79960" y="63960"/>
                </a:lnTo>
                <a:lnTo>
                  <a:pt x="79970" y="63960"/>
                </a:lnTo>
                <a:lnTo>
                  <a:pt x="79970" y="63950"/>
                </a:lnTo>
                <a:lnTo>
                  <a:pt x="79970" y="63940"/>
                </a:lnTo>
                <a:lnTo>
                  <a:pt x="79970" y="63930"/>
                </a:lnTo>
                <a:lnTo>
                  <a:pt x="80000" y="63930"/>
                </a:lnTo>
                <a:lnTo>
                  <a:pt x="80010" y="63930"/>
                </a:lnTo>
                <a:lnTo>
                  <a:pt x="80010" y="63920"/>
                </a:lnTo>
                <a:lnTo>
                  <a:pt x="80020" y="63920"/>
                </a:lnTo>
                <a:lnTo>
                  <a:pt x="80020" y="63910"/>
                </a:lnTo>
                <a:lnTo>
                  <a:pt x="80020" y="63900"/>
                </a:lnTo>
                <a:lnTo>
                  <a:pt x="80020" y="63890"/>
                </a:lnTo>
                <a:lnTo>
                  <a:pt x="80030" y="63890"/>
                </a:lnTo>
                <a:lnTo>
                  <a:pt x="80040" y="63890"/>
                </a:lnTo>
                <a:lnTo>
                  <a:pt x="80040" y="63880"/>
                </a:lnTo>
                <a:lnTo>
                  <a:pt x="80060" y="63880"/>
                </a:lnTo>
                <a:lnTo>
                  <a:pt x="80070" y="63880"/>
                </a:lnTo>
                <a:lnTo>
                  <a:pt x="80080" y="63880"/>
                </a:lnTo>
                <a:lnTo>
                  <a:pt x="80080" y="63870"/>
                </a:lnTo>
                <a:lnTo>
                  <a:pt x="80090" y="63870"/>
                </a:lnTo>
                <a:lnTo>
                  <a:pt x="80090" y="63860"/>
                </a:lnTo>
                <a:lnTo>
                  <a:pt x="80100" y="63860"/>
                </a:lnTo>
                <a:lnTo>
                  <a:pt x="80110" y="63860"/>
                </a:lnTo>
                <a:lnTo>
                  <a:pt x="80120" y="63860"/>
                </a:lnTo>
                <a:lnTo>
                  <a:pt x="80130" y="63860"/>
                </a:lnTo>
                <a:lnTo>
                  <a:pt x="80130" y="63850"/>
                </a:lnTo>
                <a:lnTo>
                  <a:pt x="80140" y="63850"/>
                </a:lnTo>
                <a:lnTo>
                  <a:pt x="80140" y="63840"/>
                </a:lnTo>
                <a:lnTo>
                  <a:pt x="80140" y="63830"/>
                </a:lnTo>
                <a:lnTo>
                  <a:pt x="80140" y="63810"/>
                </a:lnTo>
                <a:lnTo>
                  <a:pt x="80140" y="63800"/>
                </a:lnTo>
                <a:lnTo>
                  <a:pt x="80150" y="63800"/>
                </a:lnTo>
                <a:lnTo>
                  <a:pt x="80150" y="63790"/>
                </a:lnTo>
                <a:lnTo>
                  <a:pt x="80160" y="63790"/>
                </a:lnTo>
                <a:lnTo>
                  <a:pt x="80170" y="63790"/>
                </a:lnTo>
                <a:lnTo>
                  <a:pt x="80170" y="63780"/>
                </a:lnTo>
                <a:lnTo>
                  <a:pt x="80170" y="63770"/>
                </a:lnTo>
                <a:lnTo>
                  <a:pt x="80180" y="63770"/>
                </a:lnTo>
                <a:lnTo>
                  <a:pt x="80190" y="63770"/>
                </a:lnTo>
                <a:lnTo>
                  <a:pt x="80190" y="63760"/>
                </a:lnTo>
                <a:lnTo>
                  <a:pt x="80190" y="63770"/>
                </a:lnTo>
                <a:lnTo>
                  <a:pt x="80230" y="63770"/>
                </a:lnTo>
                <a:lnTo>
                  <a:pt x="80230" y="63760"/>
                </a:lnTo>
                <a:lnTo>
                  <a:pt x="80240" y="63760"/>
                </a:lnTo>
                <a:lnTo>
                  <a:pt x="80240" y="63750"/>
                </a:lnTo>
                <a:lnTo>
                  <a:pt x="80240" y="63730"/>
                </a:lnTo>
                <a:lnTo>
                  <a:pt x="80250" y="63730"/>
                </a:lnTo>
                <a:lnTo>
                  <a:pt x="80250" y="63700"/>
                </a:lnTo>
                <a:lnTo>
                  <a:pt x="80270" y="63700"/>
                </a:lnTo>
                <a:lnTo>
                  <a:pt x="80270" y="63710"/>
                </a:lnTo>
                <a:lnTo>
                  <a:pt x="80280" y="63710"/>
                </a:lnTo>
                <a:lnTo>
                  <a:pt x="80270" y="63710"/>
                </a:lnTo>
                <a:lnTo>
                  <a:pt x="80270" y="63740"/>
                </a:lnTo>
                <a:lnTo>
                  <a:pt x="80270" y="63750"/>
                </a:lnTo>
                <a:lnTo>
                  <a:pt x="80270" y="63760"/>
                </a:lnTo>
                <a:lnTo>
                  <a:pt x="80280" y="63760"/>
                </a:lnTo>
                <a:lnTo>
                  <a:pt x="80280" y="63770"/>
                </a:lnTo>
                <a:lnTo>
                  <a:pt x="80290" y="63770"/>
                </a:lnTo>
                <a:lnTo>
                  <a:pt x="80300" y="63770"/>
                </a:lnTo>
                <a:lnTo>
                  <a:pt x="80310" y="63770"/>
                </a:lnTo>
                <a:lnTo>
                  <a:pt x="80310" y="63740"/>
                </a:lnTo>
                <a:lnTo>
                  <a:pt x="80310" y="63730"/>
                </a:lnTo>
                <a:lnTo>
                  <a:pt x="80320" y="63730"/>
                </a:lnTo>
                <a:lnTo>
                  <a:pt x="80340" y="63730"/>
                </a:lnTo>
                <a:lnTo>
                  <a:pt x="80340" y="63720"/>
                </a:lnTo>
                <a:lnTo>
                  <a:pt x="80350" y="63720"/>
                </a:lnTo>
                <a:lnTo>
                  <a:pt x="80350" y="63730"/>
                </a:lnTo>
                <a:lnTo>
                  <a:pt x="80370" y="63730"/>
                </a:lnTo>
                <a:lnTo>
                  <a:pt x="80380" y="63730"/>
                </a:lnTo>
                <a:lnTo>
                  <a:pt x="80380" y="63750"/>
                </a:lnTo>
                <a:lnTo>
                  <a:pt x="80380" y="63760"/>
                </a:lnTo>
                <a:lnTo>
                  <a:pt x="80390" y="63760"/>
                </a:lnTo>
                <a:lnTo>
                  <a:pt x="80390" y="63740"/>
                </a:lnTo>
                <a:lnTo>
                  <a:pt x="80390" y="63730"/>
                </a:lnTo>
                <a:lnTo>
                  <a:pt x="80410" y="63730"/>
                </a:lnTo>
                <a:lnTo>
                  <a:pt x="80410" y="63720"/>
                </a:lnTo>
                <a:lnTo>
                  <a:pt x="80400" y="63720"/>
                </a:lnTo>
                <a:lnTo>
                  <a:pt x="80400" y="63700"/>
                </a:lnTo>
                <a:lnTo>
                  <a:pt x="80410" y="63700"/>
                </a:lnTo>
                <a:lnTo>
                  <a:pt x="80410" y="63680"/>
                </a:lnTo>
                <a:lnTo>
                  <a:pt x="80400" y="63680"/>
                </a:lnTo>
                <a:lnTo>
                  <a:pt x="80390" y="63680"/>
                </a:lnTo>
                <a:lnTo>
                  <a:pt x="80380" y="63680"/>
                </a:lnTo>
                <a:lnTo>
                  <a:pt x="80380" y="63690"/>
                </a:lnTo>
                <a:lnTo>
                  <a:pt x="80370" y="63700"/>
                </a:lnTo>
                <a:lnTo>
                  <a:pt x="80370" y="63690"/>
                </a:lnTo>
                <a:lnTo>
                  <a:pt x="80370" y="63700"/>
                </a:lnTo>
                <a:lnTo>
                  <a:pt x="80360" y="63700"/>
                </a:lnTo>
                <a:lnTo>
                  <a:pt x="80360" y="63710"/>
                </a:lnTo>
                <a:lnTo>
                  <a:pt x="80360" y="63720"/>
                </a:lnTo>
                <a:lnTo>
                  <a:pt x="80370" y="63720"/>
                </a:lnTo>
                <a:lnTo>
                  <a:pt x="80360" y="63720"/>
                </a:lnTo>
                <a:lnTo>
                  <a:pt x="80350" y="63720"/>
                </a:lnTo>
                <a:lnTo>
                  <a:pt x="80350" y="63710"/>
                </a:lnTo>
                <a:lnTo>
                  <a:pt x="80340" y="63710"/>
                </a:lnTo>
                <a:lnTo>
                  <a:pt x="80340" y="63700"/>
                </a:lnTo>
                <a:lnTo>
                  <a:pt x="80320" y="63700"/>
                </a:lnTo>
                <a:lnTo>
                  <a:pt x="80320" y="63690"/>
                </a:lnTo>
                <a:lnTo>
                  <a:pt x="80320" y="63680"/>
                </a:lnTo>
                <a:lnTo>
                  <a:pt x="80330" y="63680"/>
                </a:lnTo>
                <a:lnTo>
                  <a:pt x="80340" y="63680"/>
                </a:lnTo>
                <a:lnTo>
                  <a:pt x="80340" y="63670"/>
                </a:lnTo>
                <a:lnTo>
                  <a:pt x="80350" y="63670"/>
                </a:lnTo>
                <a:lnTo>
                  <a:pt x="80360" y="63670"/>
                </a:lnTo>
                <a:lnTo>
                  <a:pt x="80360" y="63660"/>
                </a:lnTo>
                <a:lnTo>
                  <a:pt x="80370" y="63660"/>
                </a:lnTo>
                <a:lnTo>
                  <a:pt x="80370" y="63650"/>
                </a:lnTo>
                <a:lnTo>
                  <a:pt x="80370" y="63640"/>
                </a:lnTo>
                <a:lnTo>
                  <a:pt x="80370" y="63630"/>
                </a:lnTo>
                <a:lnTo>
                  <a:pt x="80380" y="63630"/>
                </a:lnTo>
                <a:lnTo>
                  <a:pt x="80380" y="63640"/>
                </a:lnTo>
                <a:lnTo>
                  <a:pt x="80380" y="63630"/>
                </a:lnTo>
                <a:lnTo>
                  <a:pt x="80390" y="63630"/>
                </a:lnTo>
                <a:lnTo>
                  <a:pt x="80390" y="63620"/>
                </a:lnTo>
                <a:lnTo>
                  <a:pt x="80400" y="63620"/>
                </a:lnTo>
                <a:lnTo>
                  <a:pt x="80400" y="63610"/>
                </a:lnTo>
                <a:lnTo>
                  <a:pt x="80400" y="63600"/>
                </a:lnTo>
                <a:lnTo>
                  <a:pt x="80410" y="63600"/>
                </a:lnTo>
                <a:lnTo>
                  <a:pt x="80410" y="63590"/>
                </a:lnTo>
                <a:lnTo>
                  <a:pt x="80410" y="63580"/>
                </a:lnTo>
                <a:lnTo>
                  <a:pt x="80400" y="63580"/>
                </a:lnTo>
                <a:lnTo>
                  <a:pt x="80400" y="63570"/>
                </a:lnTo>
                <a:lnTo>
                  <a:pt x="80410" y="63570"/>
                </a:lnTo>
                <a:lnTo>
                  <a:pt x="80410" y="63550"/>
                </a:lnTo>
                <a:lnTo>
                  <a:pt x="80400" y="63550"/>
                </a:lnTo>
                <a:lnTo>
                  <a:pt x="80400" y="63560"/>
                </a:lnTo>
                <a:lnTo>
                  <a:pt x="80390" y="63560"/>
                </a:lnTo>
                <a:lnTo>
                  <a:pt x="80390" y="63570"/>
                </a:lnTo>
                <a:lnTo>
                  <a:pt x="80380" y="63570"/>
                </a:lnTo>
                <a:lnTo>
                  <a:pt x="80380" y="63580"/>
                </a:lnTo>
                <a:lnTo>
                  <a:pt x="80370" y="63580"/>
                </a:lnTo>
                <a:lnTo>
                  <a:pt x="80360" y="63580"/>
                </a:lnTo>
                <a:lnTo>
                  <a:pt x="80350" y="63580"/>
                </a:lnTo>
                <a:lnTo>
                  <a:pt x="80350" y="63590"/>
                </a:lnTo>
                <a:lnTo>
                  <a:pt x="80340" y="63590"/>
                </a:lnTo>
                <a:lnTo>
                  <a:pt x="80330" y="63590"/>
                </a:lnTo>
                <a:lnTo>
                  <a:pt x="80330" y="63600"/>
                </a:lnTo>
                <a:lnTo>
                  <a:pt x="80320" y="63600"/>
                </a:lnTo>
                <a:lnTo>
                  <a:pt x="80310" y="63600"/>
                </a:lnTo>
                <a:lnTo>
                  <a:pt x="80310" y="63610"/>
                </a:lnTo>
                <a:lnTo>
                  <a:pt x="80300" y="63610"/>
                </a:lnTo>
                <a:lnTo>
                  <a:pt x="80290" y="63610"/>
                </a:lnTo>
                <a:lnTo>
                  <a:pt x="80280" y="63610"/>
                </a:lnTo>
                <a:lnTo>
                  <a:pt x="80270" y="63610"/>
                </a:lnTo>
                <a:lnTo>
                  <a:pt x="80270" y="63590"/>
                </a:lnTo>
                <a:lnTo>
                  <a:pt x="80280" y="63590"/>
                </a:lnTo>
                <a:lnTo>
                  <a:pt x="80280" y="63580"/>
                </a:lnTo>
                <a:lnTo>
                  <a:pt x="80280" y="63570"/>
                </a:lnTo>
                <a:lnTo>
                  <a:pt x="80280" y="63560"/>
                </a:lnTo>
                <a:lnTo>
                  <a:pt x="80270" y="63560"/>
                </a:lnTo>
                <a:lnTo>
                  <a:pt x="80270" y="63550"/>
                </a:lnTo>
                <a:lnTo>
                  <a:pt x="80270" y="63540"/>
                </a:lnTo>
                <a:lnTo>
                  <a:pt x="80270" y="63530"/>
                </a:lnTo>
                <a:lnTo>
                  <a:pt x="80260" y="63530"/>
                </a:lnTo>
                <a:lnTo>
                  <a:pt x="80260" y="63520"/>
                </a:lnTo>
                <a:lnTo>
                  <a:pt x="80250" y="63520"/>
                </a:lnTo>
                <a:lnTo>
                  <a:pt x="80250" y="63510"/>
                </a:lnTo>
                <a:lnTo>
                  <a:pt x="80240" y="63510"/>
                </a:lnTo>
                <a:lnTo>
                  <a:pt x="80230" y="63510"/>
                </a:lnTo>
                <a:lnTo>
                  <a:pt x="80230" y="63500"/>
                </a:lnTo>
                <a:lnTo>
                  <a:pt x="80220" y="63500"/>
                </a:lnTo>
                <a:lnTo>
                  <a:pt x="80220" y="63490"/>
                </a:lnTo>
                <a:lnTo>
                  <a:pt x="80210" y="63490"/>
                </a:lnTo>
                <a:lnTo>
                  <a:pt x="80200" y="63490"/>
                </a:lnTo>
                <a:lnTo>
                  <a:pt x="80200" y="63480"/>
                </a:lnTo>
                <a:lnTo>
                  <a:pt x="80190" y="63480"/>
                </a:lnTo>
                <a:lnTo>
                  <a:pt x="80180" y="63480"/>
                </a:lnTo>
                <a:lnTo>
                  <a:pt x="80170" y="63480"/>
                </a:lnTo>
                <a:lnTo>
                  <a:pt x="80170" y="63470"/>
                </a:lnTo>
                <a:lnTo>
                  <a:pt x="80160" y="63470"/>
                </a:lnTo>
                <a:lnTo>
                  <a:pt x="80160" y="63460"/>
                </a:lnTo>
                <a:lnTo>
                  <a:pt x="80150" y="63460"/>
                </a:lnTo>
                <a:lnTo>
                  <a:pt x="80150" y="63470"/>
                </a:lnTo>
                <a:lnTo>
                  <a:pt x="80140" y="63470"/>
                </a:lnTo>
                <a:lnTo>
                  <a:pt x="80130" y="63470"/>
                </a:lnTo>
                <a:lnTo>
                  <a:pt x="80130" y="63460"/>
                </a:lnTo>
                <a:lnTo>
                  <a:pt x="80120" y="63460"/>
                </a:lnTo>
                <a:lnTo>
                  <a:pt x="80120" y="63450"/>
                </a:lnTo>
                <a:lnTo>
                  <a:pt x="80110" y="63450"/>
                </a:lnTo>
                <a:lnTo>
                  <a:pt x="80110" y="63440"/>
                </a:lnTo>
                <a:lnTo>
                  <a:pt x="80100" y="63440"/>
                </a:lnTo>
                <a:lnTo>
                  <a:pt x="80080" y="63440"/>
                </a:lnTo>
                <a:lnTo>
                  <a:pt x="80080" y="63450"/>
                </a:lnTo>
                <a:lnTo>
                  <a:pt x="80080" y="63440"/>
                </a:lnTo>
                <a:lnTo>
                  <a:pt x="80070" y="63440"/>
                </a:lnTo>
                <a:lnTo>
                  <a:pt x="80070" y="63430"/>
                </a:lnTo>
                <a:lnTo>
                  <a:pt x="80070" y="63420"/>
                </a:lnTo>
                <a:lnTo>
                  <a:pt x="80070" y="63410"/>
                </a:lnTo>
                <a:lnTo>
                  <a:pt x="80080" y="63410"/>
                </a:lnTo>
                <a:lnTo>
                  <a:pt x="80080" y="63420"/>
                </a:lnTo>
                <a:lnTo>
                  <a:pt x="80090" y="63420"/>
                </a:lnTo>
                <a:lnTo>
                  <a:pt x="80090" y="63430"/>
                </a:lnTo>
                <a:lnTo>
                  <a:pt x="80100" y="63430"/>
                </a:lnTo>
                <a:lnTo>
                  <a:pt x="80100" y="63420"/>
                </a:lnTo>
                <a:lnTo>
                  <a:pt x="80100" y="63410"/>
                </a:lnTo>
                <a:lnTo>
                  <a:pt x="80090" y="63410"/>
                </a:lnTo>
                <a:lnTo>
                  <a:pt x="80080" y="63410"/>
                </a:lnTo>
                <a:lnTo>
                  <a:pt x="80080" y="63400"/>
                </a:lnTo>
                <a:lnTo>
                  <a:pt x="80080" y="63390"/>
                </a:lnTo>
                <a:lnTo>
                  <a:pt x="80070" y="63390"/>
                </a:lnTo>
                <a:lnTo>
                  <a:pt x="80070" y="63380"/>
                </a:lnTo>
                <a:lnTo>
                  <a:pt x="80070" y="63360"/>
                </a:lnTo>
                <a:lnTo>
                  <a:pt x="80070" y="63350"/>
                </a:lnTo>
                <a:lnTo>
                  <a:pt x="80060" y="63350"/>
                </a:lnTo>
                <a:lnTo>
                  <a:pt x="80050" y="63350"/>
                </a:lnTo>
                <a:lnTo>
                  <a:pt x="80040" y="63350"/>
                </a:lnTo>
                <a:lnTo>
                  <a:pt x="80040" y="63340"/>
                </a:lnTo>
                <a:lnTo>
                  <a:pt x="80040" y="63330"/>
                </a:lnTo>
                <a:lnTo>
                  <a:pt x="80030" y="63330"/>
                </a:lnTo>
                <a:lnTo>
                  <a:pt x="80030" y="63320"/>
                </a:lnTo>
                <a:lnTo>
                  <a:pt x="80040" y="63320"/>
                </a:lnTo>
                <a:lnTo>
                  <a:pt x="80040" y="63310"/>
                </a:lnTo>
                <a:lnTo>
                  <a:pt x="80040" y="63300"/>
                </a:lnTo>
                <a:lnTo>
                  <a:pt x="80050" y="63300"/>
                </a:lnTo>
                <a:lnTo>
                  <a:pt x="80060" y="63300"/>
                </a:lnTo>
                <a:lnTo>
                  <a:pt x="80060" y="63310"/>
                </a:lnTo>
                <a:lnTo>
                  <a:pt x="80070" y="63310"/>
                </a:lnTo>
                <a:lnTo>
                  <a:pt x="80080" y="63310"/>
                </a:lnTo>
                <a:lnTo>
                  <a:pt x="80090" y="63310"/>
                </a:lnTo>
                <a:lnTo>
                  <a:pt x="80090" y="63320"/>
                </a:lnTo>
                <a:lnTo>
                  <a:pt x="80090" y="63310"/>
                </a:lnTo>
                <a:lnTo>
                  <a:pt x="80100" y="63310"/>
                </a:lnTo>
                <a:lnTo>
                  <a:pt x="80110" y="63310"/>
                </a:lnTo>
                <a:lnTo>
                  <a:pt x="80120" y="63310"/>
                </a:lnTo>
                <a:lnTo>
                  <a:pt x="80120" y="63320"/>
                </a:lnTo>
                <a:lnTo>
                  <a:pt x="80130" y="63320"/>
                </a:lnTo>
                <a:lnTo>
                  <a:pt x="80130" y="63310"/>
                </a:lnTo>
                <a:lnTo>
                  <a:pt x="80130" y="63300"/>
                </a:lnTo>
                <a:lnTo>
                  <a:pt x="80130" y="63290"/>
                </a:lnTo>
                <a:lnTo>
                  <a:pt x="80140" y="63290"/>
                </a:lnTo>
                <a:lnTo>
                  <a:pt x="80140" y="63330"/>
                </a:lnTo>
                <a:lnTo>
                  <a:pt x="80150" y="63330"/>
                </a:lnTo>
                <a:lnTo>
                  <a:pt x="80150" y="63350"/>
                </a:lnTo>
                <a:lnTo>
                  <a:pt x="80150" y="63360"/>
                </a:lnTo>
                <a:lnTo>
                  <a:pt x="80150" y="63370"/>
                </a:lnTo>
                <a:lnTo>
                  <a:pt x="80160" y="63370"/>
                </a:lnTo>
                <a:lnTo>
                  <a:pt x="80170" y="63370"/>
                </a:lnTo>
                <a:lnTo>
                  <a:pt x="80170" y="63380"/>
                </a:lnTo>
                <a:lnTo>
                  <a:pt x="80180" y="63380"/>
                </a:lnTo>
                <a:lnTo>
                  <a:pt x="80180" y="63350"/>
                </a:lnTo>
                <a:lnTo>
                  <a:pt x="80190" y="63350"/>
                </a:lnTo>
                <a:lnTo>
                  <a:pt x="80190" y="63340"/>
                </a:lnTo>
                <a:lnTo>
                  <a:pt x="80200" y="63340"/>
                </a:lnTo>
                <a:lnTo>
                  <a:pt x="80200" y="63350"/>
                </a:lnTo>
                <a:lnTo>
                  <a:pt x="80200" y="63360"/>
                </a:lnTo>
                <a:lnTo>
                  <a:pt x="80210" y="63360"/>
                </a:lnTo>
                <a:lnTo>
                  <a:pt x="80220" y="63360"/>
                </a:lnTo>
                <a:lnTo>
                  <a:pt x="80230" y="63360"/>
                </a:lnTo>
                <a:lnTo>
                  <a:pt x="80230" y="63350"/>
                </a:lnTo>
                <a:lnTo>
                  <a:pt x="80250" y="63350"/>
                </a:lnTo>
                <a:lnTo>
                  <a:pt x="80250" y="63340"/>
                </a:lnTo>
                <a:lnTo>
                  <a:pt x="80240" y="63340"/>
                </a:lnTo>
                <a:lnTo>
                  <a:pt x="80240" y="63330"/>
                </a:lnTo>
                <a:lnTo>
                  <a:pt x="80240" y="63320"/>
                </a:lnTo>
                <a:lnTo>
                  <a:pt x="80240" y="63310"/>
                </a:lnTo>
                <a:lnTo>
                  <a:pt x="80260" y="63310"/>
                </a:lnTo>
                <a:lnTo>
                  <a:pt x="80260" y="63320"/>
                </a:lnTo>
                <a:lnTo>
                  <a:pt x="80260" y="63330"/>
                </a:lnTo>
                <a:lnTo>
                  <a:pt x="80270" y="63330"/>
                </a:lnTo>
                <a:lnTo>
                  <a:pt x="80270" y="63340"/>
                </a:lnTo>
                <a:lnTo>
                  <a:pt x="80270" y="63350"/>
                </a:lnTo>
                <a:lnTo>
                  <a:pt x="80280" y="63350"/>
                </a:lnTo>
                <a:lnTo>
                  <a:pt x="80280" y="63360"/>
                </a:lnTo>
                <a:lnTo>
                  <a:pt x="80270" y="63360"/>
                </a:lnTo>
                <a:lnTo>
                  <a:pt x="80270" y="63370"/>
                </a:lnTo>
                <a:lnTo>
                  <a:pt x="80260" y="63370"/>
                </a:lnTo>
                <a:lnTo>
                  <a:pt x="80260" y="63390"/>
                </a:lnTo>
                <a:lnTo>
                  <a:pt x="80270" y="63390"/>
                </a:lnTo>
                <a:lnTo>
                  <a:pt x="80270" y="63410"/>
                </a:lnTo>
                <a:lnTo>
                  <a:pt x="80270" y="63420"/>
                </a:lnTo>
                <a:lnTo>
                  <a:pt x="80280" y="63420"/>
                </a:lnTo>
                <a:lnTo>
                  <a:pt x="80280" y="63430"/>
                </a:lnTo>
                <a:lnTo>
                  <a:pt x="80310" y="63430"/>
                </a:lnTo>
                <a:lnTo>
                  <a:pt x="80320" y="63430"/>
                </a:lnTo>
                <a:lnTo>
                  <a:pt x="80320" y="63420"/>
                </a:lnTo>
                <a:lnTo>
                  <a:pt x="80320" y="63430"/>
                </a:lnTo>
                <a:lnTo>
                  <a:pt x="80330" y="63430"/>
                </a:lnTo>
                <a:lnTo>
                  <a:pt x="80350" y="63430"/>
                </a:lnTo>
                <a:lnTo>
                  <a:pt x="80360" y="63430"/>
                </a:lnTo>
                <a:lnTo>
                  <a:pt x="80370" y="63430"/>
                </a:lnTo>
                <a:lnTo>
                  <a:pt x="80380" y="63430"/>
                </a:lnTo>
                <a:lnTo>
                  <a:pt x="80380" y="63440"/>
                </a:lnTo>
                <a:lnTo>
                  <a:pt x="80390" y="63440"/>
                </a:lnTo>
                <a:lnTo>
                  <a:pt x="80390" y="63450"/>
                </a:lnTo>
                <a:lnTo>
                  <a:pt x="80400" y="63450"/>
                </a:lnTo>
                <a:lnTo>
                  <a:pt x="80410" y="63450"/>
                </a:lnTo>
                <a:lnTo>
                  <a:pt x="80410" y="63460"/>
                </a:lnTo>
                <a:lnTo>
                  <a:pt x="80430" y="63460"/>
                </a:lnTo>
                <a:lnTo>
                  <a:pt x="80430" y="63450"/>
                </a:lnTo>
                <a:lnTo>
                  <a:pt x="80440" y="63450"/>
                </a:lnTo>
                <a:lnTo>
                  <a:pt x="80450" y="63450"/>
                </a:lnTo>
                <a:lnTo>
                  <a:pt x="80450" y="63440"/>
                </a:lnTo>
                <a:lnTo>
                  <a:pt x="80460" y="63440"/>
                </a:lnTo>
                <a:lnTo>
                  <a:pt x="80460" y="63430"/>
                </a:lnTo>
                <a:lnTo>
                  <a:pt x="80470" y="63430"/>
                </a:lnTo>
                <a:lnTo>
                  <a:pt x="80470" y="63420"/>
                </a:lnTo>
                <a:lnTo>
                  <a:pt x="80480" y="63420"/>
                </a:lnTo>
                <a:lnTo>
                  <a:pt x="80490" y="63420"/>
                </a:lnTo>
                <a:lnTo>
                  <a:pt x="80510" y="63420"/>
                </a:lnTo>
                <a:lnTo>
                  <a:pt x="80510" y="63410"/>
                </a:lnTo>
                <a:lnTo>
                  <a:pt x="80520" y="63410"/>
                </a:lnTo>
                <a:lnTo>
                  <a:pt x="80520" y="63400"/>
                </a:lnTo>
                <a:lnTo>
                  <a:pt x="80530" y="63400"/>
                </a:lnTo>
                <a:lnTo>
                  <a:pt x="80550" y="63400"/>
                </a:lnTo>
                <a:lnTo>
                  <a:pt x="80550" y="63410"/>
                </a:lnTo>
                <a:lnTo>
                  <a:pt x="80560" y="63410"/>
                </a:lnTo>
                <a:lnTo>
                  <a:pt x="80560" y="63400"/>
                </a:lnTo>
                <a:lnTo>
                  <a:pt x="80570" y="63400"/>
                </a:lnTo>
                <a:lnTo>
                  <a:pt x="80590" y="63400"/>
                </a:lnTo>
                <a:lnTo>
                  <a:pt x="80590" y="63390"/>
                </a:lnTo>
                <a:lnTo>
                  <a:pt x="80600" y="63390"/>
                </a:lnTo>
                <a:lnTo>
                  <a:pt x="80610" y="63390"/>
                </a:lnTo>
                <a:lnTo>
                  <a:pt x="80620" y="63390"/>
                </a:lnTo>
                <a:lnTo>
                  <a:pt x="80620" y="63380"/>
                </a:lnTo>
                <a:lnTo>
                  <a:pt x="80630" y="63380"/>
                </a:lnTo>
                <a:lnTo>
                  <a:pt x="80630" y="63390"/>
                </a:lnTo>
                <a:lnTo>
                  <a:pt x="80620" y="63390"/>
                </a:lnTo>
                <a:lnTo>
                  <a:pt x="80620" y="63400"/>
                </a:lnTo>
                <a:lnTo>
                  <a:pt x="80610" y="63400"/>
                </a:lnTo>
                <a:lnTo>
                  <a:pt x="80610" y="63410"/>
                </a:lnTo>
                <a:lnTo>
                  <a:pt x="80600" y="63410"/>
                </a:lnTo>
                <a:lnTo>
                  <a:pt x="80600" y="63420"/>
                </a:lnTo>
                <a:lnTo>
                  <a:pt x="80600" y="63430"/>
                </a:lnTo>
                <a:lnTo>
                  <a:pt x="80590" y="63430"/>
                </a:lnTo>
                <a:lnTo>
                  <a:pt x="80590" y="63440"/>
                </a:lnTo>
                <a:lnTo>
                  <a:pt x="80580" y="63440"/>
                </a:lnTo>
                <a:lnTo>
                  <a:pt x="80580" y="63450"/>
                </a:lnTo>
                <a:lnTo>
                  <a:pt x="80570" y="63450"/>
                </a:lnTo>
                <a:lnTo>
                  <a:pt x="80560" y="63450"/>
                </a:lnTo>
                <a:lnTo>
                  <a:pt x="80560" y="63460"/>
                </a:lnTo>
                <a:lnTo>
                  <a:pt x="80550" y="63460"/>
                </a:lnTo>
                <a:lnTo>
                  <a:pt x="80550" y="63470"/>
                </a:lnTo>
                <a:lnTo>
                  <a:pt x="80540" y="63470"/>
                </a:lnTo>
                <a:lnTo>
                  <a:pt x="80540" y="63490"/>
                </a:lnTo>
                <a:lnTo>
                  <a:pt x="80550" y="63490"/>
                </a:lnTo>
                <a:lnTo>
                  <a:pt x="80550" y="63500"/>
                </a:lnTo>
                <a:lnTo>
                  <a:pt x="80560" y="63500"/>
                </a:lnTo>
                <a:lnTo>
                  <a:pt x="80570" y="63500"/>
                </a:lnTo>
                <a:lnTo>
                  <a:pt x="80580" y="63500"/>
                </a:lnTo>
                <a:lnTo>
                  <a:pt x="80580" y="63490"/>
                </a:lnTo>
                <a:lnTo>
                  <a:pt x="80590" y="63490"/>
                </a:lnTo>
                <a:lnTo>
                  <a:pt x="80610" y="63490"/>
                </a:lnTo>
                <a:lnTo>
                  <a:pt x="80610" y="63510"/>
                </a:lnTo>
                <a:lnTo>
                  <a:pt x="80600" y="63510"/>
                </a:lnTo>
                <a:lnTo>
                  <a:pt x="80590" y="63510"/>
                </a:lnTo>
                <a:lnTo>
                  <a:pt x="80590" y="63520"/>
                </a:lnTo>
                <a:lnTo>
                  <a:pt x="80590" y="63530"/>
                </a:lnTo>
                <a:lnTo>
                  <a:pt x="80610" y="63530"/>
                </a:lnTo>
                <a:lnTo>
                  <a:pt x="80620" y="63530"/>
                </a:lnTo>
                <a:lnTo>
                  <a:pt x="80620" y="63540"/>
                </a:lnTo>
                <a:lnTo>
                  <a:pt x="80640" y="63540"/>
                </a:lnTo>
                <a:lnTo>
                  <a:pt x="80640" y="63550"/>
                </a:lnTo>
                <a:lnTo>
                  <a:pt x="80640" y="63560"/>
                </a:lnTo>
                <a:lnTo>
                  <a:pt x="80640" y="63570"/>
                </a:lnTo>
                <a:lnTo>
                  <a:pt x="80650" y="63570"/>
                </a:lnTo>
                <a:lnTo>
                  <a:pt x="80650" y="63560"/>
                </a:lnTo>
                <a:lnTo>
                  <a:pt x="80660" y="63560"/>
                </a:lnTo>
                <a:lnTo>
                  <a:pt x="80660" y="63540"/>
                </a:lnTo>
                <a:lnTo>
                  <a:pt x="80650" y="63540"/>
                </a:lnTo>
                <a:lnTo>
                  <a:pt x="80650" y="63530"/>
                </a:lnTo>
                <a:lnTo>
                  <a:pt x="80640" y="63530"/>
                </a:lnTo>
                <a:lnTo>
                  <a:pt x="80640" y="63500"/>
                </a:lnTo>
                <a:lnTo>
                  <a:pt x="80640" y="63490"/>
                </a:lnTo>
                <a:lnTo>
                  <a:pt x="80630" y="63490"/>
                </a:lnTo>
                <a:lnTo>
                  <a:pt x="80630" y="63480"/>
                </a:lnTo>
                <a:lnTo>
                  <a:pt x="80640" y="63480"/>
                </a:lnTo>
                <a:lnTo>
                  <a:pt x="80640" y="63470"/>
                </a:lnTo>
                <a:lnTo>
                  <a:pt x="80650" y="63470"/>
                </a:lnTo>
                <a:lnTo>
                  <a:pt x="80650" y="63480"/>
                </a:lnTo>
                <a:lnTo>
                  <a:pt x="80650" y="63470"/>
                </a:lnTo>
                <a:lnTo>
                  <a:pt x="80660" y="63470"/>
                </a:lnTo>
                <a:lnTo>
                  <a:pt x="80660" y="63460"/>
                </a:lnTo>
                <a:lnTo>
                  <a:pt x="80670" y="63460"/>
                </a:lnTo>
                <a:lnTo>
                  <a:pt x="80670" y="63450"/>
                </a:lnTo>
                <a:lnTo>
                  <a:pt x="80680" y="63450"/>
                </a:lnTo>
                <a:lnTo>
                  <a:pt x="80690" y="63450"/>
                </a:lnTo>
                <a:lnTo>
                  <a:pt x="80690" y="63440"/>
                </a:lnTo>
                <a:lnTo>
                  <a:pt x="80690" y="63430"/>
                </a:lnTo>
                <a:lnTo>
                  <a:pt x="80700" y="63430"/>
                </a:lnTo>
                <a:lnTo>
                  <a:pt x="80710" y="63430"/>
                </a:lnTo>
                <a:lnTo>
                  <a:pt x="80710" y="63420"/>
                </a:lnTo>
                <a:lnTo>
                  <a:pt x="80720" y="63420"/>
                </a:lnTo>
                <a:lnTo>
                  <a:pt x="80720" y="63410"/>
                </a:lnTo>
                <a:lnTo>
                  <a:pt x="80720" y="63400"/>
                </a:lnTo>
                <a:lnTo>
                  <a:pt x="80720" y="63390"/>
                </a:lnTo>
                <a:lnTo>
                  <a:pt x="80710" y="63390"/>
                </a:lnTo>
                <a:lnTo>
                  <a:pt x="80700" y="63390"/>
                </a:lnTo>
                <a:lnTo>
                  <a:pt x="80700" y="63380"/>
                </a:lnTo>
                <a:lnTo>
                  <a:pt x="80700" y="63370"/>
                </a:lnTo>
                <a:lnTo>
                  <a:pt x="80680" y="63370"/>
                </a:lnTo>
                <a:lnTo>
                  <a:pt x="80680" y="63380"/>
                </a:lnTo>
                <a:lnTo>
                  <a:pt x="80670" y="63380"/>
                </a:lnTo>
                <a:lnTo>
                  <a:pt x="80670" y="63390"/>
                </a:lnTo>
                <a:lnTo>
                  <a:pt x="80660" y="63390"/>
                </a:lnTo>
                <a:lnTo>
                  <a:pt x="80660" y="63380"/>
                </a:lnTo>
                <a:lnTo>
                  <a:pt x="80650" y="63380"/>
                </a:lnTo>
                <a:lnTo>
                  <a:pt x="80650" y="63370"/>
                </a:lnTo>
                <a:lnTo>
                  <a:pt x="80640" y="63370"/>
                </a:lnTo>
                <a:lnTo>
                  <a:pt x="80640" y="63360"/>
                </a:lnTo>
                <a:lnTo>
                  <a:pt x="80650" y="63360"/>
                </a:lnTo>
                <a:lnTo>
                  <a:pt x="80650" y="63350"/>
                </a:lnTo>
                <a:lnTo>
                  <a:pt x="80660" y="63350"/>
                </a:lnTo>
                <a:lnTo>
                  <a:pt x="80660" y="63340"/>
                </a:lnTo>
                <a:lnTo>
                  <a:pt x="80660" y="63330"/>
                </a:lnTo>
                <a:lnTo>
                  <a:pt x="80670" y="63330"/>
                </a:lnTo>
                <a:lnTo>
                  <a:pt x="80680" y="63330"/>
                </a:lnTo>
                <a:lnTo>
                  <a:pt x="80680" y="63320"/>
                </a:lnTo>
                <a:lnTo>
                  <a:pt x="80680" y="63310"/>
                </a:lnTo>
                <a:lnTo>
                  <a:pt x="80690" y="63310"/>
                </a:lnTo>
                <a:lnTo>
                  <a:pt x="80690" y="63300"/>
                </a:lnTo>
                <a:lnTo>
                  <a:pt x="80700" y="63300"/>
                </a:lnTo>
                <a:lnTo>
                  <a:pt x="80700" y="63290"/>
                </a:lnTo>
                <a:lnTo>
                  <a:pt x="80710" y="63290"/>
                </a:lnTo>
                <a:lnTo>
                  <a:pt x="80710" y="63280"/>
                </a:lnTo>
                <a:lnTo>
                  <a:pt x="80720" y="63280"/>
                </a:lnTo>
                <a:lnTo>
                  <a:pt x="80720" y="63270"/>
                </a:lnTo>
                <a:lnTo>
                  <a:pt x="80730" y="63270"/>
                </a:lnTo>
                <a:lnTo>
                  <a:pt x="80730" y="63260"/>
                </a:lnTo>
                <a:lnTo>
                  <a:pt x="80740" y="63260"/>
                </a:lnTo>
                <a:lnTo>
                  <a:pt x="80740" y="63250"/>
                </a:lnTo>
                <a:lnTo>
                  <a:pt x="80750" y="63250"/>
                </a:lnTo>
                <a:lnTo>
                  <a:pt x="80750" y="63230"/>
                </a:lnTo>
                <a:lnTo>
                  <a:pt x="80750" y="63220"/>
                </a:lnTo>
                <a:lnTo>
                  <a:pt x="80730" y="63220"/>
                </a:lnTo>
                <a:lnTo>
                  <a:pt x="80720" y="63220"/>
                </a:lnTo>
                <a:lnTo>
                  <a:pt x="80720" y="63230"/>
                </a:lnTo>
                <a:lnTo>
                  <a:pt x="80720" y="63240"/>
                </a:lnTo>
                <a:lnTo>
                  <a:pt x="80710" y="63240"/>
                </a:lnTo>
                <a:lnTo>
                  <a:pt x="80710" y="63250"/>
                </a:lnTo>
                <a:lnTo>
                  <a:pt x="80700" y="63250"/>
                </a:lnTo>
                <a:lnTo>
                  <a:pt x="80690" y="63250"/>
                </a:lnTo>
                <a:lnTo>
                  <a:pt x="80680" y="63250"/>
                </a:lnTo>
                <a:lnTo>
                  <a:pt x="80670" y="63250"/>
                </a:lnTo>
                <a:lnTo>
                  <a:pt x="80670" y="63260"/>
                </a:lnTo>
                <a:lnTo>
                  <a:pt x="80670" y="63270"/>
                </a:lnTo>
                <a:lnTo>
                  <a:pt x="80670" y="63280"/>
                </a:lnTo>
                <a:lnTo>
                  <a:pt x="80660" y="63280"/>
                </a:lnTo>
                <a:lnTo>
                  <a:pt x="80660" y="63290"/>
                </a:lnTo>
                <a:lnTo>
                  <a:pt x="80650" y="63290"/>
                </a:lnTo>
                <a:lnTo>
                  <a:pt x="80650" y="63300"/>
                </a:lnTo>
                <a:lnTo>
                  <a:pt x="80650" y="63330"/>
                </a:lnTo>
                <a:lnTo>
                  <a:pt x="80640" y="63330"/>
                </a:lnTo>
                <a:lnTo>
                  <a:pt x="80640" y="63340"/>
                </a:lnTo>
                <a:lnTo>
                  <a:pt x="80630" y="63340"/>
                </a:lnTo>
                <a:lnTo>
                  <a:pt x="80630" y="63350"/>
                </a:lnTo>
                <a:lnTo>
                  <a:pt x="80620" y="63350"/>
                </a:lnTo>
                <a:lnTo>
                  <a:pt x="80620" y="63360"/>
                </a:lnTo>
                <a:lnTo>
                  <a:pt x="80610" y="63360"/>
                </a:lnTo>
                <a:lnTo>
                  <a:pt x="80610" y="63370"/>
                </a:lnTo>
                <a:lnTo>
                  <a:pt x="80600" y="63370"/>
                </a:lnTo>
                <a:lnTo>
                  <a:pt x="80600" y="63380"/>
                </a:lnTo>
                <a:lnTo>
                  <a:pt x="80600" y="63390"/>
                </a:lnTo>
                <a:lnTo>
                  <a:pt x="80590" y="63390"/>
                </a:lnTo>
                <a:lnTo>
                  <a:pt x="80590" y="63380"/>
                </a:lnTo>
                <a:lnTo>
                  <a:pt x="80580" y="63380"/>
                </a:lnTo>
                <a:lnTo>
                  <a:pt x="80580" y="63370"/>
                </a:lnTo>
                <a:lnTo>
                  <a:pt x="80590" y="63370"/>
                </a:lnTo>
                <a:lnTo>
                  <a:pt x="80590" y="63360"/>
                </a:lnTo>
                <a:lnTo>
                  <a:pt x="80580" y="63360"/>
                </a:lnTo>
                <a:lnTo>
                  <a:pt x="80580" y="63350"/>
                </a:lnTo>
                <a:lnTo>
                  <a:pt x="80560" y="63350"/>
                </a:lnTo>
                <a:lnTo>
                  <a:pt x="80550" y="63350"/>
                </a:lnTo>
                <a:lnTo>
                  <a:pt x="80550" y="63330"/>
                </a:lnTo>
                <a:lnTo>
                  <a:pt x="80550" y="63320"/>
                </a:lnTo>
                <a:lnTo>
                  <a:pt x="80560" y="63320"/>
                </a:lnTo>
                <a:lnTo>
                  <a:pt x="80560" y="63310"/>
                </a:lnTo>
                <a:lnTo>
                  <a:pt x="80550" y="63310"/>
                </a:lnTo>
                <a:lnTo>
                  <a:pt x="80530" y="63310"/>
                </a:lnTo>
                <a:lnTo>
                  <a:pt x="80520" y="63310"/>
                </a:lnTo>
                <a:lnTo>
                  <a:pt x="80510" y="63310"/>
                </a:lnTo>
                <a:lnTo>
                  <a:pt x="80490" y="63310"/>
                </a:lnTo>
                <a:lnTo>
                  <a:pt x="80480" y="63310"/>
                </a:lnTo>
                <a:lnTo>
                  <a:pt x="80480" y="63320"/>
                </a:lnTo>
                <a:lnTo>
                  <a:pt x="80460" y="63320"/>
                </a:lnTo>
                <a:lnTo>
                  <a:pt x="80450" y="63320"/>
                </a:lnTo>
                <a:lnTo>
                  <a:pt x="80450" y="63310"/>
                </a:lnTo>
                <a:lnTo>
                  <a:pt x="80440" y="63310"/>
                </a:lnTo>
                <a:lnTo>
                  <a:pt x="80430" y="63310"/>
                </a:lnTo>
                <a:lnTo>
                  <a:pt x="80430" y="63300"/>
                </a:lnTo>
                <a:lnTo>
                  <a:pt x="80420" y="63300"/>
                </a:lnTo>
                <a:lnTo>
                  <a:pt x="80420" y="63290"/>
                </a:lnTo>
                <a:lnTo>
                  <a:pt x="80410" y="63290"/>
                </a:lnTo>
                <a:lnTo>
                  <a:pt x="80410" y="63280"/>
                </a:lnTo>
                <a:lnTo>
                  <a:pt x="80400" y="63280"/>
                </a:lnTo>
                <a:lnTo>
                  <a:pt x="80380" y="63280"/>
                </a:lnTo>
                <a:lnTo>
                  <a:pt x="80380" y="63270"/>
                </a:lnTo>
                <a:lnTo>
                  <a:pt x="80380" y="63280"/>
                </a:lnTo>
                <a:lnTo>
                  <a:pt x="80370" y="63280"/>
                </a:lnTo>
                <a:lnTo>
                  <a:pt x="80370" y="63290"/>
                </a:lnTo>
                <a:lnTo>
                  <a:pt x="80360" y="63290"/>
                </a:lnTo>
                <a:lnTo>
                  <a:pt x="80360" y="63300"/>
                </a:lnTo>
                <a:lnTo>
                  <a:pt x="80370" y="63300"/>
                </a:lnTo>
                <a:lnTo>
                  <a:pt x="80380" y="63300"/>
                </a:lnTo>
                <a:lnTo>
                  <a:pt x="80380" y="63310"/>
                </a:lnTo>
                <a:lnTo>
                  <a:pt x="80390" y="63310"/>
                </a:lnTo>
                <a:lnTo>
                  <a:pt x="80400" y="63310"/>
                </a:lnTo>
                <a:lnTo>
                  <a:pt x="80400" y="63320"/>
                </a:lnTo>
                <a:lnTo>
                  <a:pt x="80400" y="63330"/>
                </a:lnTo>
                <a:lnTo>
                  <a:pt x="80390" y="63330"/>
                </a:lnTo>
                <a:lnTo>
                  <a:pt x="80390" y="63340"/>
                </a:lnTo>
                <a:lnTo>
                  <a:pt x="80380" y="63340"/>
                </a:lnTo>
                <a:lnTo>
                  <a:pt x="80380" y="63350"/>
                </a:lnTo>
                <a:lnTo>
                  <a:pt x="80370" y="63350"/>
                </a:lnTo>
                <a:lnTo>
                  <a:pt x="80370" y="63340"/>
                </a:lnTo>
                <a:lnTo>
                  <a:pt x="80360" y="63340"/>
                </a:lnTo>
                <a:lnTo>
                  <a:pt x="80360" y="63330"/>
                </a:lnTo>
                <a:lnTo>
                  <a:pt x="80350" y="63330"/>
                </a:lnTo>
                <a:lnTo>
                  <a:pt x="80340" y="63330"/>
                </a:lnTo>
                <a:lnTo>
                  <a:pt x="80330" y="63330"/>
                </a:lnTo>
                <a:lnTo>
                  <a:pt x="80330" y="63340"/>
                </a:lnTo>
                <a:lnTo>
                  <a:pt x="80310" y="63340"/>
                </a:lnTo>
                <a:lnTo>
                  <a:pt x="80310" y="63330"/>
                </a:lnTo>
                <a:lnTo>
                  <a:pt x="80300" y="63330"/>
                </a:lnTo>
                <a:lnTo>
                  <a:pt x="80300" y="63320"/>
                </a:lnTo>
                <a:lnTo>
                  <a:pt x="80300" y="63310"/>
                </a:lnTo>
                <a:lnTo>
                  <a:pt x="80290" y="63310"/>
                </a:lnTo>
                <a:lnTo>
                  <a:pt x="80280" y="63310"/>
                </a:lnTo>
                <a:lnTo>
                  <a:pt x="80280" y="63300"/>
                </a:lnTo>
                <a:lnTo>
                  <a:pt x="80280" y="63290"/>
                </a:lnTo>
                <a:lnTo>
                  <a:pt x="80280" y="63280"/>
                </a:lnTo>
                <a:lnTo>
                  <a:pt x="80290" y="63280"/>
                </a:lnTo>
                <a:lnTo>
                  <a:pt x="80310" y="63280"/>
                </a:lnTo>
                <a:lnTo>
                  <a:pt x="80330" y="63280"/>
                </a:lnTo>
                <a:lnTo>
                  <a:pt x="80340" y="63280"/>
                </a:lnTo>
                <a:lnTo>
                  <a:pt x="80350" y="63280"/>
                </a:lnTo>
                <a:lnTo>
                  <a:pt x="80350" y="63270"/>
                </a:lnTo>
                <a:lnTo>
                  <a:pt x="80350" y="63260"/>
                </a:lnTo>
                <a:lnTo>
                  <a:pt x="80360" y="63260"/>
                </a:lnTo>
                <a:lnTo>
                  <a:pt x="80360" y="63250"/>
                </a:lnTo>
                <a:lnTo>
                  <a:pt x="80370" y="63250"/>
                </a:lnTo>
                <a:lnTo>
                  <a:pt x="80370" y="63260"/>
                </a:lnTo>
                <a:lnTo>
                  <a:pt x="80380" y="63260"/>
                </a:lnTo>
                <a:lnTo>
                  <a:pt x="80400" y="63260"/>
                </a:lnTo>
                <a:lnTo>
                  <a:pt x="80400" y="63250"/>
                </a:lnTo>
                <a:lnTo>
                  <a:pt x="80420" y="63250"/>
                </a:lnTo>
                <a:lnTo>
                  <a:pt x="80420" y="63260"/>
                </a:lnTo>
                <a:lnTo>
                  <a:pt x="80440" y="63260"/>
                </a:lnTo>
                <a:lnTo>
                  <a:pt x="80450" y="63260"/>
                </a:lnTo>
                <a:lnTo>
                  <a:pt x="80450" y="63270"/>
                </a:lnTo>
                <a:lnTo>
                  <a:pt x="80470" y="63270"/>
                </a:lnTo>
                <a:lnTo>
                  <a:pt x="80500" y="63270"/>
                </a:lnTo>
                <a:lnTo>
                  <a:pt x="80520" y="63270"/>
                </a:lnTo>
                <a:lnTo>
                  <a:pt x="80530" y="63270"/>
                </a:lnTo>
                <a:lnTo>
                  <a:pt x="80540" y="63270"/>
                </a:lnTo>
                <a:lnTo>
                  <a:pt x="80560" y="63270"/>
                </a:lnTo>
                <a:lnTo>
                  <a:pt x="80560" y="63260"/>
                </a:lnTo>
                <a:lnTo>
                  <a:pt x="80560" y="63270"/>
                </a:lnTo>
                <a:lnTo>
                  <a:pt x="80570" y="63270"/>
                </a:lnTo>
                <a:lnTo>
                  <a:pt x="80570" y="63260"/>
                </a:lnTo>
                <a:lnTo>
                  <a:pt x="80580" y="63260"/>
                </a:lnTo>
                <a:lnTo>
                  <a:pt x="80580" y="63270"/>
                </a:lnTo>
                <a:lnTo>
                  <a:pt x="80590" y="63270"/>
                </a:lnTo>
                <a:lnTo>
                  <a:pt x="80590" y="63260"/>
                </a:lnTo>
                <a:lnTo>
                  <a:pt x="80600" y="63260"/>
                </a:lnTo>
                <a:lnTo>
                  <a:pt x="80610" y="63260"/>
                </a:lnTo>
                <a:lnTo>
                  <a:pt x="80610" y="63250"/>
                </a:lnTo>
                <a:lnTo>
                  <a:pt x="80620" y="63250"/>
                </a:lnTo>
                <a:lnTo>
                  <a:pt x="80620" y="63260"/>
                </a:lnTo>
                <a:lnTo>
                  <a:pt x="80620" y="63250"/>
                </a:lnTo>
                <a:lnTo>
                  <a:pt x="80640" y="63250"/>
                </a:lnTo>
                <a:lnTo>
                  <a:pt x="80650" y="63250"/>
                </a:lnTo>
                <a:lnTo>
                  <a:pt x="80650" y="63240"/>
                </a:lnTo>
                <a:lnTo>
                  <a:pt x="80660" y="63240"/>
                </a:lnTo>
                <a:lnTo>
                  <a:pt x="80670" y="63240"/>
                </a:lnTo>
                <a:lnTo>
                  <a:pt x="80670" y="63230"/>
                </a:lnTo>
                <a:lnTo>
                  <a:pt x="80680" y="63230"/>
                </a:lnTo>
                <a:lnTo>
                  <a:pt x="80680" y="63220"/>
                </a:lnTo>
                <a:lnTo>
                  <a:pt x="80690" y="63220"/>
                </a:lnTo>
                <a:lnTo>
                  <a:pt x="80690" y="63210"/>
                </a:lnTo>
                <a:lnTo>
                  <a:pt x="80700" y="63210"/>
                </a:lnTo>
                <a:lnTo>
                  <a:pt x="80710" y="63210"/>
                </a:lnTo>
                <a:lnTo>
                  <a:pt x="80710" y="63200"/>
                </a:lnTo>
                <a:lnTo>
                  <a:pt x="80710" y="63190"/>
                </a:lnTo>
                <a:lnTo>
                  <a:pt x="80710" y="63180"/>
                </a:lnTo>
                <a:lnTo>
                  <a:pt x="80690" y="63180"/>
                </a:lnTo>
                <a:lnTo>
                  <a:pt x="80680" y="63180"/>
                </a:lnTo>
                <a:lnTo>
                  <a:pt x="80690" y="63180"/>
                </a:lnTo>
                <a:lnTo>
                  <a:pt x="80690" y="63170"/>
                </a:lnTo>
                <a:lnTo>
                  <a:pt x="80700" y="63170"/>
                </a:lnTo>
                <a:lnTo>
                  <a:pt x="80710" y="63170"/>
                </a:lnTo>
                <a:lnTo>
                  <a:pt x="80710" y="63160"/>
                </a:lnTo>
                <a:lnTo>
                  <a:pt x="80730" y="63160"/>
                </a:lnTo>
                <a:lnTo>
                  <a:pt x="80730" y="63150"/>
                </a:lnTo>
                <a:lnTo>
                  <a:pt x="80750" y="63150"/>
                </a:lnTo>
                <a:lnTo>
                  <a:pt x="80760" y="63150"/>
                </a:lnTo>
                <a:lnTo>
                  <a:pt x="80760" y="63140"/>
                </a:lnTo>
                <a:lnTo>
                  <a:pt x="80770" y="63140"/>
                </a:lnTo>
                <a:lnTo>
                  <a:pt x="80770" y="63130"/>
                </a:lnTo>
                <a:lnTo>
                  <a:pt x="80770" y="63140"/>
                </a:lnTo>
                <a:lnTo>
                  <a:pt x="80780" y="63140"/>
                </a:lnTo>
                <a:lnTo>
                  <a:pt x="80780" y="63130"/>
                </a:lnTo>
                <a:lnTo>
                  <a:pt x="80800" y="63130"/>
                </a:lnTo>
                <a:lnTo>
                  <a:pt x="80800" y="63140"/>
                </a:lnTo>
                <a:lnTo>
                  <a:pt x="80800" y="63150"/>
                </a:lnTo>
                <a:lnTo>
                  <a:pt x="80800" y="63160"/>
                </a:lnTo>
                <a:lnTo>
                  <a:pt x="80800" y="63180"/>
                </a:lnTo>
                <a:lnTo>
                  <a:pt x="80790" y="63180"/>
                </a:lnTo>
                <a:lnTo>
                  <a:pt x="80790" y="63190"/>
                </a:lnTo>
                <a:lnTo>
                  <a:pt x="80780" y="63190"/>
                </a:lnTo>
                <a:lnTo>
                  <a:pt x="80780" y="63200"/>
                </a:lnTo>
                <a:lnTo>
                  <a:pt x="80770" y="63200"/>
                </a:lnTo>
                <a:lnTo>
                  <a:pt x="80770" y="63210"/>
                </a:lnTo>
                <a:lnTo>
                  <a:pt x="80760" y="63210"/>
                </a:lnTo>
                <a:lnTo>
                  <a:pt x="80780" y="63210"/>
                </a:lnTo>
                <a:lnTo>
                  <a:pt x="80790" y="63210"/>
                </a:lnTo>
                <a:lnTo>
                  <a:pt x="80800" y="63210"/>
                </a:lnTo>
                <a:lnTo>
                  <a:pt x="80800" y="63200"/>
                </a:lnTo>
                <a:lnTo>
                  <a:pt x="80800" y="63190"/>
                </a:lnTo>
                <a:lnTo>
                  <a:pt x="80810" y="63190"/>
                </a:lnTo>
                <a:lnTo>
                  <a:pt x="80810" y="63180"/>
                </a:lnTo>
                <a:lnTo>
                  <a:pt x="80820" y="63180"/>
                </a:lnTo>
                <a:lnTo>
                  <a:pt x="80820" y="63170"/>
                </a:lnTo>
                <a:lnTo>
                  <a:pt x="80820" y="63150"/>
                </a:lnTo>
                <a:lnTo>
                  <a:pt x="80830" y="63150"/>
                </a:lnTo>
                <a:lnTo>
                  <a:pt x="80830" y="63140"/>
                </a:lnTo>
                <a:lnTo>
                  <a:pt x="80840" y="63140"/>
                </a:lnTo>
                <a:lnTo>
                  <a:pt x="80840" y="63130"/>
                </a:lnTo>
                <a:lnTo>
                  <a:pt x="80850" y="63130"/>
                </a:lnTo>
                <a:lnTo>
                  <a:pt x="80860" y="63130"/>
                </a:lnTo>
                <a:lnTo>
                  <a:pt x="80860" y="63120"/>
                </a:lnTo>
                <a:lnTo>
                  <a:pt x="80870" y="63120"/>
                </a:lnTo>
                <a:lnTo>
                  <a:pt x="80870" y="63130"/>
                </a:lnTo>
                <a:lnTo>
                  <a:pt x="80900" y="63130"/>
                </a:lnTo>
                <a:lnTo>
                  <a:pt x="80910" y="63130"/>
                </a:lnTo>
                <a:lnTo>
                  <a:pt x="80910" y="63140"/>
                </a:lnTo>
                <a:lnTo>
                  <a:pt x="80920" y="63140"/>
                </a:lnTo>
                <a:lnTo>
                  <a:pt x="80920" y="63130"/>
                </a:lnTo>
                <a:lnTo>
                  <a:pt x="80920" y="63140"/>
                </a:lnTo>
                <a:lnTo>
                  <a:pt x="80930" y="63140"/>
                </a:lnTo>
                <a:lnTo>
                  <a:pt x="80930" y="63150"/>
                </a:lnTo>
                <a:lnTo>
                  <a:pt x="80940" y="63150"/>
                </a:lnTo>
                <a:lnTo>
                  <a:pt x="80940" y="63160"/>
                </a:lnTo>
                <a:lnTo>
                  <a:pt x="80950" y="63160"/>
                </a:lnTo>
                <a:lnTo>
                  <a:pt x="80950" y="63170"/>
                </a:lnTo>
                <a:lnTo>
                  <a:pt x="80960" y="63170"/>
                </a:lnTo>
                <a:lnTo>
                  <a:pt x="80970" y="63170"/>
                </a:lnTo>
                <a:lnTo>
                  <a:pt x="80970" y="63180"/>
                </a:lnTo>
                <a:lnTo>
                  <a:pt x="80980" y="63180"/>
                </a:lnTo>
                <a:lnTo>
                  <a:pt x="80990" y="63180"/>
                </a:lnTo>
                <a:lnTo>
                  <a:pt x="81000" y="63180"/>
                </a:lnTo>
                <a:lnTo>
                  <a:pt x="81020" y="63180"/>
                </a:lnTo>
                <a:lnTo>
                  <a:pt x="81030" y="63180"/>
                </a:lnTo>
                <a:lnTo>
                  <a:pt x="81050" y="63180"/>
                </a:lnTo>
                <a:lnTo>
                  <a:pt x="81060" y="63180"/>
                </a:lnTo>
                <a:lnTo>
                  <a:pt x="81060" y="63170"/>
                </a:lnTo>
                <a:lnTo>
                  <a:pt x="81070" y="63170"/>
                </a:lnTo>
                <a:lnTo>
                  <a:pt x="81070" y="63180"/>
                </a:lnTo>
                <a:lnTo>
                  <a:pt x="81080" y="63180"/>
                </a:lnTo>
                <a:lnTo>
                  <a:pt x="81090" y="63180"/>
                </a:lnTo>
                <a:lnTo>
                  <a:pt x="81100" y="63180"/>
                </a:lnTo>
                <a:lnTo>
                  <a:pt x="81100" y="63190"/>
                </a:lnTo>
                <a:lnTo>
                  <a:pt x="81110" y="63190"/>
                </a:lnTo>
                <a:lnTo>
                  <a:pt x="81120" y="63190"/>
                </a:lnTo>
                <a:lnTo>
                  <a:pt x="81120" y="63200"/>
                </a:lnTo>
                <a:lnTo>
                  <a:pt x="81150" y="63200"/>
                </a:lnTo>
                <a:lnTo>
                  <a:pt x="81150" y="63190"/>
                </a:lnTo>
                <a:lnTo>
                  <a:pt x="81150" y="63200"/>
                </a:lnTo>
                <a:lnTo>
                  <a:pt x="81160" y="63200"/>
                </a:lnTo>
                <a:lnTo>
                  <a:pt x="81160" y="63190"/>
                </a:lnTo>
                <a:lnTo>
                  <a:pt x="81170" y="63190"/>
                </a:lnTo>
                <a:lnTo>
                  <a:pt x="81190" y="63190"/>
                </a:lnTo>
                <a:lnTo>
                  <a:pt x="81190" y="63180"/>
                </a:lnTo>
                <a:lnTo>
                  <a:pt x="81210" y="63180"/>
                </a:lnTo>
                <a:lnTo>
                  <a:pt x="81220" y="63180"/>
                </a:lnTo>
                <a:lnTo>
                  <a:pt x="81230" y="63180"/>
                </a:lnTo>
                <a:lnTo>
                  <a:pt x="81230" y="63170"/>
                </a:lnTo>
                <a:lnTo>
                  <a:pt x="81250" y="63170"/>
                </a:lnTo>
                <a:lnTo>
                  <a:pt x="81260" y="63170"/>
                </a:lnTo>
                <a:lnTo>
                  <a:pt x="81280" y="63170"/>
                </a:lnTo>
                <a:lnTo>
                  <a:pt x="81280" y="63160"/>
                </a:lnTo>
                <a:lnTo>
                  <a:pt x="81290" y="63160"/>
                </a:lnTo>
                <a:lnTo>
                  <a:pt x="81300" y="63160"/>
                </a:lnTo>
                <a:lnTo>
                  <a:pt x="81300" y="63150"/>
                </a:lnTo>
                <a:lnTo>
                  <a:pt x="81310" y="63150"/>
                </a:lnTo>
                <a:lnTo>
                  <a:pt x="81310" y="63140"/>
                </a:lnTo>
                <a:lnTo>
                  <a:pt x="81320" y="63140"/>
                </a:lnTo>
                <a:lnTo>
                  <a:pt x="81320" y="63130"/>
                </a:lnTo>
                <a:lnTo>
                  <a:pt x="81300" y="63130"/>
                </a:lnTo>
                <a:lnTo>
                  <a:pt x="81300" y="63120"/>
                </a:lnTo>
                <a:lnTo>
                  <a:pt x="81270" y="63120"/>
                </a:lnTo>
                <a:lnTo>
                  <a:pt x="81270" y="63130"/>
                </a:lnTo>
                <a:lnTo>
                  <a:pt x="81250" y="63130"/>
                </a:lnTo>
                <a:lnTo>
                  <a:pt x="81240" y="63130"/>
                </a:lnTo>
                <a:lnTo>
                  <a:pt x="81230" y="63130"/>
                </a:lnTo>
                <a:lnTo>
                  <a:pt x="81230" y="63140"/>
                </a:lnTo>
                <a:lnTo>
                  <a:pt x="81220" y="63140"/>
                </a:lnTo>
                <a:lnTo>
                  <a:pt x="81220" y="63150"/>
                </a:lnTo>
                <a:lnTo>
                  <a:pt x="81210" y="63150"/>
                </a:lnTo>
                <a:lnTo>
                  <a:pt x="81210" y="63160"/>
                </a:lnTo>
                <a:lnTo>
                  <a:pt x="81200" y="63160"/>
                </a:lnTo>
                <a:lnTo>
                  <a:pt x="81200" y="63170"/>
                </a:lnTo>
                <a:lnTo>
                  <a:pt x="81200" y="63160"/>
                </a:lnTo>
                <a:lnTo>
                  <a:pt x="81180" y="63160"/>
                </a:lnTo>
                <a:lnTo>
                  <a:pt x="81160" y="63160"/>
                </a:lnTo>
                <a:lnTo>
                  <a:pt x="81140" y="63160"/>
                </a:lnTo>
                <a:lnTo>
                  <a:pt x="81140" y="63170"/>
                </a:lnTo>
                <a:lnTo>
                  <a:pt x="81130" y="63170"/>
                </a:lnTo>
                <a:lnTo>
                  <a:pt x="81130" y="63180"/>
                </a:lnTo>
                <a:lnTo>
                  <a:pt x="81100" y="63180"/>
                </a:lnTo>
                <a:lnTo>
                  <a:pt x="81100" y="63170"/>
                </a:lnTo>
                <a:lnTo>
                  <a:pt x="81090" y="63170"/>
                </a:lnTo>
                <a:lnTo>
                  <a:pt x="81090" y="63160"/>
                </a:lnTo>
                <a:lnTo>
                  <a:pt x="81080" y="63160"/>
                </a:lnTo>
                <a:lnTo>
                  <a:pt x="81050" y="63160"/>
                </a:lnTo>
                <a:lnTo>
                  <a:pt x="81050" y="63150"/>
                </a:lnTo>
                <a:lnTo>
                  <a:pt x="81040" y="63150"/>
                </a:lnTo>
                <a:lnTo>
                  <a:pt x="81040" y="63140"/>
                </a:lnTo>
                <a:lnTo>
                  <a:pt x="81040" y="63130"/>
                </a:lnTo>
                <a:lnTo>
                  <a:pt x="81030" y="63130"/>
                </a:lnTo>
                <a:lnTo>
                  <a:pt x="81030" y="63120"/>
                </a:lnTo>
                <a:lnTo>
                  <a:pt x="81020" y="63120"/>
                </a:lnTo>
                <a:lnTo>
                  <a:pt x="81010" y="63120"/>
                </a:lnTo>
                <a:lnTo>
                  <a:pt x="81010" y="63110"/>
                </a:lnTo>
                <a:lnTo>
                  <a:pt x="81000" y="63110"/>
                </a:lnTo>
                <a:lnTo>
                  <a:pt x="80990" y="63110"/>
                </a:lnTo>
                <a:lnTo>
                  <a:pt x="80990" y="63100"/>
                </a:lnTo>
                <a:lnTo>
                  <a:pt x="80980" y="63100"/>
                </a:lnTo>
                <a:lnTo>
                  <a:pt x="80940" y="63100"/>
                </a:lnTo>
                <a:lnTo>
                  <a:pt x="80940" y="63110"/>
                </a:lnTo>
                <a:lnTo>
                  <a:pt x="80920" y="63110"/>
                </a:lnTo>
                <a:lnTo>
                  <a:pt x="80920" y="63080"/>
                </a:lnTo>
                <a:lnTo>
                  <a:pt x="80970" y="63080"/>
                </a:lnTo>
                <a:lnTo>
                  <a:pt x="80980" y="63080"/>
                </a:lnTo>
                <a:lnTo>
                  <a:pt x="80980" y="63070"/>
                </a:lnTo>
                <a:lnTo>
                  <a:pt x="81000" y="63070"/>
                </a:lnTo>
                <a:lnTo>
                  <a:pt x="81000" y="63060"/>
                </a:lnTo>
                <a:lnTo>
                  <a:pt x="80990" y="63060"/>
                </a:lnTo>
                <a:lnTo>
                  <a:pt x="80990" y="63050"/>
                </a:lnTo>
                <a:lnTo>
                  <a:pt x="80980" y="63050"/>
                </a:lnTo>
                <a:lnTo>
                  <a:pt x="80970" y="63050"/>
                </a:lnTo>
                <a:lnTo>
                  <a:pt x="80970" y="63040"/>
                </a:lnTo>
                <a:lnTo>
                  <a:pt x="80940" y="63040"/>
                </a:lnTo>
                <a:lnTo>
                  <a:pt x="80940" y="63050"/>
                </a:lnTo>
                <a:lnTo>
                  <a:pt x="80920" y="63050"/>
                </a:lnTo>
                <a:lnTo>
                  <a:pt x="80910" y="63050"/>
                </a:lnTo>
                <a:lnTo>
                  <a:pt x="80900" y="63050"/>
                </a:lnTo>
                <a:lnTo>
                  <a:pt x="80900" y="63060"/>
                </a:lnTo>
                <a:lnTo>
                  <a:pt x="80890" y="63060"/>
                </a:lnTo>
                <a:lnTo>
                  <a:pt x="80880" y="63060"/>
                </a:lnTo>
                <a:lnTo>
                  <a:pt x="80880" y="63070"/>
                </a:lnTo>
                <a:lnTo>
                  <a:pt x="80870" y="63070"/>
                </a:lnTo>
                <a:lnTo>
                  <a:pt x="80870" y="63080"/>
                </a:lnTo>
                <a:lnTo>
                  <a:pt x="80860" y="63080"/>
                </a:lnTo>
                <a:lnTo>
                  <a:pt x="80860" y="63090"/>
                </a:lnTo>
                <a:lnTo>
                  <a:pt x="80850" y="63090"/>
                </a:lnTo>
                <a:lnTo>
                  <a:pt x="80850" y="63080"/>
                </a:lnTo>
                <a:lnTo>
                  <a:pt x="80850" y="63090"/>
                </a:lnTo>
                <a:lnTo>
                  <a:pt x="80840" y="63090"/>
                </a:lnTo>
                <a:lnTo>
                  <a:pt x="80830" y="63090"/>
                </a:lnTo>
                <a:lnTo>
                  <a:pt x="80820" y="63090"/>
                </a:lnTo>
                <a:lnTo>
                  <a:pt x="80820" y="63100"/>
                </a:lnTo>
                <a:lnTo>
                  <a:pt x="80810" y="63100"/>
                </a:lnTo>
                <a:lnTo>
                  <a:pt x="80810" y="63090"/>
                </a:lnTo>
                <a:lnTo>
                  <a:pt x="80810" y="63080"/>
                </a:lnTo>
                <a:lnTo>
                  <a:pt x="80820" y="63080"/>
                </a:lnTo>
                <a:lnTo>
                  <a:pt x="80830" y="63080"/>
                </a:lnTo>
                <a:lnTo>
                  <a:pt x="80830" y="63070"/>
                </a:lnTo>
                <a:lnTo>
                  <a:pt x="80830" y="63060"/>
                </a:lnTo>
                <a:lnTo>
                  <a:pt x="80840" y="63060"/>
                </a:lnTo>
                <a:lnTo>
                  <a:pt x="80840" y="63050"/>
                </a:lnTo>
                <a:lnTo>
                  <a:pt x="80850" y="63050"/>
                </a:lnTo>
                <a:lnTo>
                  <a:pt x="80850" y="63040"/>
                </a:lnTo>
                <a:lnTo>
                  <a:pt x="80850" y="63030"/>
                </a:lnTo>
                <a:lnTo>
                  <a:pt x="80860" y="63030"/>
                </a:lnTo>
                <a:lnTo>
                  <a:pt x="80860" y="63020"/>
                </a:lnTo>
                <a:lnTo>
                  <a:pt x="80870" y="63020"/>
                </a:lnTo>
                <a:lnTo>
                  <a:pt x="80870" y="63010"/>
                </a:lnTo>
                <a:lnTo>
                  <a:pt x="80870" y="63000"/>
                </a:lnTo>
                <a:lnTo>
                  <a:pt x="80880" y="63000"/>
                </a:lnTo>
                <a:lnTo>
                  <a:pt x="80880" y="62990"/>
                </a:lnTo>
                <a:lnTo>
                  <a:pt x="80890" y="62990"/>
                </a:lnTo>
                <a:lnTo>
                  <a:pt x="80890" y="62970"/>
                </a:lnTo>
                <a:lnTo>
                  <a:pt x="80900" y="62970"/>
                </a:lnTo>
                <a:lnTo>
                  <a:pt x="80900" y="62960"/>
                </a:lnTo>
                <a:lnTo>
                  <a:pt x="80900" y="62950"/>
                </a:lnTo>
                <a:lnTo>
                  <a:pt x="80900" y="62930"/>
                </a:lnTo>
                <a:lnTo>
                  <a:pt x="80910" y="62930"/>
                </a:lnTo>
                <a:lnTo>
                  <a:pt x="80910" y="62920"/>
                </a:lnTo>
                <a:lnTo>
                  <a:pt x="80910" y="62900"/>
                </a:lnTo>
                <a:lnTo>
                  <a:pt x="80910" y="62890"/>
                </a:lnTo>
                <a:lnTo>
                  <a:pt x="80910" y="62880"/>
                </a:lnTo>
                <a:lnTo>
                  <a:pt x="80910" y="62870"/>
                </a:lnTo>
                <a:lnTo>
                  <a:pt x="80900" y="62870"/>
                </a:lnTo>
                <a:lnTo>
                  <a:pt x="80900" y="62860"/>
                </a:lnTo>
                <a:lnTo>
                  <a:pt x="80890" y="62860"/>
                </a:lnTo>
                <a:lnTo>
                  <a:pt x="80890" y="62850"/>
                </a:lnTo>
                <a:lnTo>
                  <a:pt x="80890" y="62860"/>
                </a:lnTo>
                <a:lnTo>
                  <a:pt x="80880" y="62860"/>
                </a:lnTo>
                <a:lnTo>
                  <a:pt x="80880" y="62850"/>
                </a:lnTo>
                <a:lnTo>
                  <a:pt x="80870" y="62850"/>
                </a:lnTo>
                <a:lnTo>
                  <a:pt x="80870" y="62840"/>
                </a:lnTo>
                <a:lnTo>
                  <a:pt x="80870" y="62830"/>
                </a:lnTo>
                <a:lnTo>
                  <a:pt x="80890" y="62830"/>
                </a:lnTo>
                <a:lnTo>
                  <a:pt x="80900" y="62830"/>
                </a:lnTo>
                <a:lnTo>
                  <a:pt x="80900" y="62840"/>
                </a:lnTo>
                <a:lnTo>
                  <a:pt x="80940" y="62840"/>
                </a:lnTo>
                <a:lnTo>
                  <a:pt x="80990" y="62840"/>
                </a:lnTo>
                <a:lnTo>
                  <a:pt x="81000" y="62840"/>
                </a:lnTo>
                <a:lnTo>
                  <a:pt x="81020" y="62840"/>
                </a:lnTo>
                <a:lnTo>
                  <a:pt x="81020" y="62850"/>
                </a:lnTo>
                <a:lnTo>
                  <a:pt x="81030" y="62850"/>
                </a:lnTo>
                <a:lnTo>
                  <a:pt x="81020" y="62850"/>
                </a:lnTo>
                <a:lnTo>
                  <a:pt x="81020" y="62860"/>
                </a:lnTo>
                <a:lnTo>
                  <a:pt x="81010" y="62860"/>
                </a:lnTo>
                <a:lnTo>
                  <a:pt x="81010" y="62850"/>
                </a:lnTo>
                <a:lnTo>
                  <a:pt x="81000" y="62850"/>
                </a:lnTo>
                <a:lnTo>
                  <a:pt x="81000" y="62860"/>
                </a:lnTo>
                <a:lnTo>
                  <a:pt x="80990" y="62860"/>
                </a:lnTo>
                <a:lnTo>
                  <a:pt x="80990" y="62870"/>
                </a:lnTo>
                <a:lnTo>
                  <a:pt x="81000" y="62870"/>
                </a:lnTo>
                <a:lnTo>
                  <a:pt x="81020" y="62870"/>
                </a:lnTo>
                <a:lnTo>
                  <a:pt x="81020" y="62880"/>
                </a:lnTo>
                <a:lnTo>
                  <a:pt x="81030" y="62880"/>
                </a:lnTo>
                <a:lnTo>
                  <a:pt x="81020" y="62880"/>
                </a:lnTo>
                <a:lnTo>
                  <a:pt x="81020" y="62890"/>
                </a:lnTo>
                <a:lnTo>
                  <a:pt x="81010" y="62890"/>
                </a:lnTo>
                <a:lnTo>
                  <a:pt x="81000" y="62890"/>
                </a:lnTo>
                <a:lnTo>
                  <a:pt x="81000" y="62900"/>
                </a:lnTo>
                <a:lnTo>
                  <a:pt x="80990" y="62900"/>
                </a:lnTo>
                <a:lnTo>
                  <a:pt x="80990" y="62910"/>
                </a:lnTo>
                <a:lnTo>
                  <a:pt x="81000" y="62910"/>
                </a:lnTo>
                <a:lnTo>
                  <a:pt x="81000" y="62930"/>
                </a:lnTo>
                <a:lnTo>
                  <a:pt x="81000" y="62940"/>
                </a:lnTo>
                <a:lnTo>
                  <a:pt x="81000" y="62960"/>
                </a:lnTo>
                <a:lnTo>
                  <a:pt x="81010" y="62960"/>
                </a:lnTo>
                <a:lnTo>
                  <a:pt x="81010" y="62970"/>
                </a:lnTo>
                <a:lnTo>
                  <a:pt x="81010" y="62980"/>
                </a:lnTo>
                <a:lnTo>
                  <a:pt x="81020" y="62980"/>
                </a:lnTo>
                <a:lnTo>
                  <a:pt x="81020" y="62990"/>
                </a:lnTo>
                <a:lnTo>
                  <a:pt x="81030" y="62990"/>
                </a:lnTo>
                <a:lnTo>
                  <a:pt x="81040" y="62990"/>
                </a:lnTo>
                <a:lnTo>
                  <a:pt x="81040" y="63000"/>
                </a:lnTo>
                <a:lnTo>
                  <a:pt x="81040" y="63010"/>
                </a:lnTo>
                <a:lnTo>
                  <a:pt x="81050" y="63010"/>
                </a:lnTo>
                <a:lnTo>
                  <a:pt x="81050" y="63020"/>
                </a:lnTo>
                <a:lnTo>
                  <a:pt x="81060" y="63020"/>
                </a:lnTo>
                <a:lnTo>
                  <a:pt x="81060" y="63030"/>
                </a:lnTo>
                <a:lnTo>
                  <a:pt x="81070" y="63030"/>
                </a:lnTo>
                <a:lnTo>
                  <a:pt x="81070" y="63040"/>
                </a:lnTo>
                <a:lnTo>
                  <a:pt x="81080" y="63040"/>
                </a:lnTo>
                <a:lnTo>
                  <a:pt x="81090" y="63040"/>
                </a:lnTo>
                <a:lnTo>
                  <a:pt x="81100" y="63040"/>
                </a:lnTo>
                <a:lnTo>
                  <a:pt x="81100" y="63050"/>
                </a:lnTo>
                <a:lnTo>
                  <a:pt x="81110" y="63050"/>
                </a:lnTo>
                <a:lnTo>
                  <a:pt x="81120" y="63050"/>
                </a:lnTo>
                <a:lnTo>
                  <a:pt x="81120" y="63060"/>
                </a:lnTo>
                <a:lnTo>
                  <a:pt x="81130" y="63060"/>
                </a:lnTo>
                <a:lnTo>
                  <a:pt x="81130" y="63070"/>
                </a:lnTo>
                <a:lnTo>
                  <a:pt x="81140" y="63070"/>
                </a:lnTo>
                <a:lnTo>
                  <a:pt x="81140" y="63080"/>
                </a:lnTo>
                <a:lnTo>
                  <a:pt x="81160" y="63080"/>
                </a:lnTo>
                <a:lnTo>
                  <a:pt x="81170" y="63080"/>
                </a:lnTo>
                <a:lnTo>
                  <a:pt x="81190" y="63080"/>
                </a:lnTo>
                <a:lnTo>
                  <a:pt x="81190" y="63090"/>
                </a:lnTo>
                <a:lnTo>
                  <a:pt x="81210" y="63090"/>
                </a:lnTo>
                <a:lnTo>
                  <a:pt x="81240" y="63090"/>
                </a:lnTo>
                <a:lnTo>
                  <a:pt x="81250" y="63090"/>
                </a:lnTo>
                <a:lnTo>
                  <a:pt x="81250" y="63080"/>
                </a:lnTo>
                <a:lnTo>
                  <a:pt x="81260" y="63080"/>
                </a:lnTo>
                <a:lnTo>
                  <a:pt x="81260" y="63070"/>
                </a:lnTo>
                <a:lnTo>
                  <a:pt x="81270" y="63070"/>
                </a:lnTo>
                <a:lnTo>
                  <a:pt x="81270" y="63060"/>
                </a:lnTo>
                <a:lnTo>
                  <a:pt x="81280" y="63060"/>
                </a:lnTo>
                <a:lnTo>
                  <a:pt x="81300" y="63060"/>
                </a:lnTo>
                <a:lnTo>
                  <a:pt x="81300" y="63050"/>
                </a:lnTo>
                <a:lnTo>
                  <a:pt x="81310" y="63050"/>
                </a:lnTo>
                <a:lnTo>
                  <a:pt x="81320" y="63050"/>
                </a:lnTo>
                <a:lnTo>
                  <a:pt x="81340" y="63050"/>
                </a:lnTo>
                <a:lnTo>
                  <a:pt x="81350" y="63050"/>
                </a:lnTo>
                <a:lnTo>
                  <a:pt x="81350" y="63040"/>
                </a:lnTo>
                <a:lnTo>
                  <a:pt x="81360" y="63040"/>
                </a:lnTo>
                <a:lnTo>
                  <a:pt x="81380" y="63040"/>
                </a:lnTo>
                <a:lnTo>
                  <a:pt x="81390" y="63040"/>
                </a:lnTo>
                <a:lnTo>
                  <a:pt x="81390" y="63030"/>
                </a:lnTo>
                <a:lnTo>
                  <a:pt x="81400" y="63030"/>
                </a:lnTo>
                <a:lnTo>
                  <a:pt x="81410" y="63030"/>
                </a:lnTo>
                <a:lnTo>
                  <a:pt x="81420" y="63030"/>
                </a:lnTo>
                <a:lnTo>
                  <a:pt x="81440" y="63030"/>
                </a:lnTo>
                <a:lnTo>
                  <a:pt x="81440" y="63020"/>
                </a:lnTo>
                <a:lnTo>
                  <a:pt x="81450" y="63020"/>
                </a:lnTo>
                <a:lnTo>
                  <a:pt x="81460" y="63020"/>
                </a:lnTo>
                <a:lnTo>
                  <a:pt x="81460" y="63010"/>
                </a:lnTo>
                <a:lnTo>
                  <a:pt x="81460" y="63000"/>
                </a:lnTo>
                <a:lnTo>
                  <a:pt x="81470" y="63000"/>
                </a:lnTo>
                <a:lnTo>
                  <a:pt x="81470" y="62990"/>
                </a:lnTo>
                <a:lnTo>
                  <a:pt x="81480" y="62990"/>
                </a:lnTo>
                <a:lnTo>
                  <a:pt x="81480" y="62980"/>
                </a:lnTo>
                <a:lnTo>
                  <a:pt x="81480" y="62970"/>
                </a:lnTo>
                <a:lnTo>
                  <a:pt x="81490" y="62970"/>
                </a:lnTo>
                <a:lnTo>
                  <a:pt x="81490" y="62950"/>
                </a:lnTo>
                <a:lnTo>
                  <a:pt x="81490" y="62940"/>
                </a:lnTo>
                <a:lnTo>
                  <a:pt x="81480" y="62940"/>
                </a:lnTo>
                <a:lnTo>
                  <a:pt x="81480" y="62930"/>
                </a:lnTo>
                <a:lnTo>
                  <a:pt x="81480" y="62920"/>
                </a:lnTo>
                <a:lnTo>
                  <a:pt x="81480" y="62910"/>
                </a:lnTo>
                <a:lnTo>
                  <a:pt x="81480" y="62900"/>
                </a:lnTo>
                <a:lnTo>
                  <a:pt x="81480" y="62890"/>
                </a:lnTo>
                <a:lnTo>
                  <a:pt x="81480" y="62880"/>
                </a:lnTo>
                <a:lnTo>
                  <a:pt x="81490" y="62880"/>
                </a:lnTo>
                <a:lnTo>
                  <a:pt x="81490" y="62890"/>
                </a:lnTo>
                <a:lnTo>
                  <a:pt x="81510" y="62890"/>
                </a:lnTo>
                <a:lnTo>
                  <a:pt x="81520" y="62890"/>
                </a:lnTo>
                <a:lnTo>
                  <a:pt x="81530" y="62890"/>
                </a:lnTo>
                <a:lnTo>
                  <a:pt x="81530" y="62880"/>
                </a:lnTo>
                <a:lnTo>
                  <a:pt x="81540" y="62880"/>
                </a:lnTo>
                <a:lnTo>
                  <a:pt x="81540" y="62870"/>
                </a:lnTo>
                <a:lnTo>
                  <a:pt x="81550" y="62870"/>
                </a:lnTo>
                <a:lnTo>
                  <a:pt x="81550" y="62880"/>
                </a:lnTo>
                <a:lnTo>
                  <a:pt x="81560" y="62880"/>
                </a:lnTo>
                <a:lnTo>
                  <a:pt x="81570" y="62880"/>
                </a:lnTo>
                <a:lnTo>
                  <a:pt x="81570" y="62890"/>
                </a:lnTo>
                <a:lnTo>
                  <a:pt x="81580" y="62890"/>
                </a:lnTo>
                <a:lnTo>
                  <a:pt x="81580" y="62880"/>
                </a:lnTo>
                <a:lnTo>
                  <a:pt x="81590" y="62880"/>
                </a:lnTo>
                <a:lnTo>
                  <a:pt x="81590" y="62870"/>
                </a:lnTo>
                <a:lnTo>
                  <a:pt x="81600" y="62870"/>
                </a:lnTo>
                <a:lnTo>
                  <a:pt x="81600" y="62880"/>
                </a:lnTo>
                <a:lnTo>
                  <a:pt x="81610" y="62880"/>
                </a:lnTo>
                <a:lnTo>
                  <a:pt x="81620" y="62880"/>
                </a:lnTo>
                <a:lnTo>
                  <a:pt x="81630" y="62880"/>
                </a:lnTo>
                <a:lnTo>
                  <a:pt x="81630" y="62890"/>
                </a:lnTo>
                <a:lnTo>
                  <a:pt x="81650" y="62890"/>
                </a:lnTo>
                <a:lnTo>
                  <a:pt x="81650" y="62900"/>
                </a:lnTo>
                <a:lnTo>
                  <a:pt x="81660" y="62900"/>
                </a:lnTo>
                <a:lnTo>
                  <a:pt x="81670" y="62900"/>
                </a:lnTo>
                <a:lnTo>
                  <a:pt x="81670" y="62910"/>
                </a:lnTo>
                <a:lnTo>
                  <a:pt x="81680" y="62910"/>
                </a:lnTo>
                <a:lnTo>
                  <a:pt x="81680" y="62920"/>
                </a:lnTo>
                <a:lnTo>
                  <a:pt x="81680" y="62930"/>
                </a:lnTo>
                <a:lnTo>
                  <a:pt x="81670" y="62930"/>
                </a:lnTo>
                <a:lnTo>
                  <a:pt x="81670" y="62940"/>
                </a:lnTo>
                <a:lnTo>
                  <a:pt x="81660" y="62940"/>
                </a:lnTo>
                <a:lnTo>
                  <a:pt x="81660" y="62950"/>
                </a:lnTo>
                <a:lnTo>
                  <a:pt x="81660" y="62970"/>
                </a:lnTo>
                <a:lnTo>
                  <a:pt x="81650" y="62970"/>
                </a:lnTo>
                <a:lnTo>
                  <a:pt x="81650" y="62980"/>
                </a:lnTo>
                <a:lnTo>
                  <a:pt x="81650" y="63000"/>
                </a:lnTo>
                <a:lnTo>
                  <a:pt x="81650" y="63010"/>
                </a:lnTo>
                <a:lnTo>
                  <a:pt x="81640" y="63010"/>
                </a:lnTo>
                <a:lnTo>
                  <a:pt x="81640" y="63020"/>
                </a:lnTo>
                <a:lnTo>
                  <a:pt x="81630" y="63020"/>
                </a:lnTo>
                <a:lnTo>
                  <a:pt x="81630" y="63030"/>
                </a:lnTo>
                <a:lnTo>
                  <a:pt x="81620" y="63030"/>
                </a:lnTo>
                <a:lnTo>
                  <a:pt x="81620" y="63040"/>
                </a:lnTo>
                <a:lnTo>
                  <a:pt x="81610" y="63040"/>
                </a:lnTo>
                <a:lnTo>
                  <a:pt x="81610" y="63050"/>
                </a:lnTo>
                <a:lnTo>
                  <a:pt x="81610" y="63060"/>
                </a:lnTo>
                <a:lnTo>
                  <a:pt x="81620" y="63060"/>
                </a:lnTo>
                <a:lnTo>
                  <a:pt x="81620" y="63070"/>
                </a:lnTo>
                <a:lnTo>
                  <a:pt x="81620" y="63100"/>
                </a:lnTo>
                <a:lnTo>
                  <a:pt x="81630" y="63100"/>
                </a:lnTo>
                <a:lnTo>
                  <a:pt x="81630" y="63090"/>
                </a:lnTo>
                <a:lnTo>
                  <a:pt x="81640" y="63090"/>
                </a:lnTo>
                <a:lnTo>
                  <a:pt x="81640" y="63080"/>
                </a:lnTo>
                <a:lnTo>
                  <a:pt x="81650" y="63080"/>
                </a:lnTo>
                <a:lnTo>
                  <a:pt x="81650" y="63120"/>
                </a:lnTo>
                <a:lnTo>
                  <a:pt x="81660" y="63120"/>
                </a:lnTo>
                <a:lnTo>
                  <a:pt x="81660" y="63130"/>
                </a:lnTo>
                <a:lnTo>
                  <a:pt x="81670" y="63130"/>
                </a:lnTo>
                <a:lnTo>
                  <a:pt x="81680" y="63130"/>
                </a:lnTo>
                <a:lnTo>
                  <a:pt x="81680" y="63140"/>
                </a:lnTo>
                <a:lnTo>
                  <a:pt x="81680" y="63150"/>
                </a:lnTo>
                <a:lnTo>
                  <a:pt x="81680" y="63170"/>
                </a:lnTo>
                <a:lnTo>
                  <a:pt x="81690" y="63170"/>
                </a:lnTo>
                <a:lnTo>
                  <a:pt x="81690" y="63180"/>
                </a:lnTo>
                <a:lnTo>
                  <a:pt x="81690" y="63190"/>
                </a:lnTo>
                <a:lnTo>
                  <a:pt x="81690" y="63200"/>
                </a:lnTo>
                <a:lnTo>
                  <a:pt x="81680" y="63200"/>
                </a:lnTo>
                <a:lnTo>
                  <a:pt x="81680" y="63210"/>
                </a:lnTo>
                <a:lnTo>
                  <a:pt x="81680" y="63220"/>
                </a:lnTo>
                <a:lnTo>
                  <a:pt x="81670" y="63220"/>
                </a:lnTo>
                <a:lnTo>
                  <a:pt x="81670" y="63240"/>
                </a:lnTo>
                <a:lnTo>
                  <a:pt x="81660" y="63240"/>
                </a:lnTo>
                <a:lnTo>
                  <a:pt x="81660" y="63250"/>
                </a:lnTo>
                <a:lnTo>
                  <a:pt x="81650" y="63250"/>
                </a:lnTo>
                <a:lnTo>
                  <a:pt x="81650" y="63260"/>
                </a:lnTo>
                <a:lnTo>
                  <a:pt x="81640" y="63260"/>
                </a:lnTo>
                <a:lnTo>
                  <a:pt x="81640" y="63290"/>
                </a:lnTo>
                <a:lnTo>
                  <a:pt x="81650" y="63290"/>
                </a:lnTo>
                <a:lnTo>
                  <a:pt x="81650" y="63300"/>
                </a:lnTo>
                <a:lnTo>
                  <a:pt x="81660" y="63300"/>
                </a:lnTo>
                <a:lnTo>
                  <a:pt x="81660" y="63310"/>
                </a:lnTo>
                <a:lnTo>
                  <a:pt x="81670" y="63310"/>
                </a:lnTo>
                <a:lnTo>
                  <a:pt x="81670" y="63300"/>
                </a:lnTo>
                <a:lnTo>
                  <a:pt x="81680" y="63300"/>
                </a:lnTo>
                <a:lnTo>
                  <a:pt x="81680" y="63310"/>
                </a:lnTo>
                <a:lnTo>
                  <a:pt x="81690" y="63310"/>
                </a:lnTo>
                <a:lnTo>
                  <a:pt x="81690" y="63300"/>
                </a:lnTo>
                <a:lnTo>
                  <a:pt x="81700" y="63300"/>
                </a:lnTo>
                <a:lnTo>
                  <a:pt x="81700" y="63290"/>
                </a:lnTo>
                <a:lnTo>
                  <a:pt x="81710" y="63290"/>
                </a:lnTo>
                <a:lnTo>
                  <a:pt x="81710" y="63280"/>
                </a:lnTo>
                <a:lnTo>
                  <a:pt x="81720" y="63280"/>
                </a:lnTo>
                <a:lnTo>
                  <a:pt x="81720" y="63270"/>
                </a:lnTo>
                <a:lnTo>
                  <a:pt x="81720" y="63260"/>
                </a:lnTo>
                <a:lnTo>
                  <a:pt x="81720" y="63250"/>
                </a:lnTo>
                <a:lnTo>
                  <a:pt x="81730" y="63250"/>
                </a:lnTo>
                <a:lnTo>
                  <a:pt x="81730" y="63240"/>
                </a:lnTo>
                <a:lnTo>
                  <a:pt x="81740" y="63240"/>
                </a:lnTo>
                <a:lnTo>
                  <a:pt x="81740" y="63230"/>
                </a:lnTo>
                <a:lnTo>
                  <a:pt x="81750" y="63230"/>
                </a:lnTo>
                <a:lnTo>
                  <a:pt x="81750" y="63220"/>
                </a:lnTo>
                <a:lnTo>
                  <a:pt x="81760" y="63220"/>
                </a:lnTo>
                <a:lnTo>
                  <a:pt x="81760" y="63210"/>
                </a:lnTo>
                <a:lnTo>
                  <a:pt x="81760" y="63200"/>
                </a:lnTo>
                <a:lnTo>
                  <a:pt x="81770" y="63200"/>
                </a:lnTo>
                <a:lnTo>
                  <a:pt x="81770" y="63190"/>
                </a:lnTo>
                <a:lnTo>
                  <a:pt x="81780" y="63190"/>
                </a:lnTo>
                <a:lnTo>
                  <a:pt x="81780" y="63180"/>
                </a:lnTo>
                <a:lnTo>
                  <a:pt x="81790" y="63180"/>
                </a:lnTo>
                <a:lnTo>
                  <a:pt x="81790" y="63170"/>
                </a:lnTo>
                <a:lnTo>
                  <a:pt x="81780" y="63170"/>
                </a:lnTo>
                <a:lnTo>
                  <a:pt x="81790" y="63170"/>
                </a:lnTo>
                <a:lnTo>
                  <a:pt x="81790" y="63160"/>
                </a:lnTo>
                <a:lnTo>
                  <a:pt x="81800" y="63160"/>
                </a:lnTo>
                <a:lnTo>
                  <a:pt x="81800" y="63150"/>
                </a:lnTo>
                <a:lnTo>
                  <a:pt x="81800" y="63140"/>
                </a:lnTo>
                <a:lnTo>
                  <a:pt x="81810" y="63140"/>
                </a:lnTo>
                <a:lnTo>
                  <a:pt x="81810" y="63130"/>
                </a:lnTo>
                <a:lnTo>
                  <a:pt x="81820" y="63130"/>
                </a:lnTo>
                <a:lnTo>
                  <a:pt x="81820" y="63140"/>
                </a:lnTo>
                <a:lnTo>
                  <a:pt x="81830" y="63140"/>
                </a:lnTo>
                <a:lnTo>
                  <a:pt x="81840" y="63140"/>
                </a:lnTo>
                <a:lnTo>
                  <a:pt x="81840" y="63150"/>
                </a:lnTo>
                <a:lnTo>
                  <a:pt x="81850" y="63150"/>
                </a:lnTo>
                <a:lnTo>
                  <a:pt x="81850" y="63160"/>
                </a:lnTo>
                <a:lnTo>
                  <a:pt x="81850" y="63170"/>
                </a:lnTo>
                <a:lnTo>
                  <a:pt x="81840" y="63170"/>
                </a:lnTo>
                <a:lnTo>
                  <a:pt x="81840" y="63180"/>
                </a:lnTo>
                <a:lnTo>
                  <a:pt x="81830" y="63180"/>
                </a:lnTo>
                <a:lnTo>
                  <a:pt x="81820" y="63180"/>
                </a:lnTo>
                <a:lnTo>
                  <a:pt x="81820" y="63190"/>
                </a:lnTo>
                <a:lnTo>
                  <a:pt x="81810" y="63190"/>
                </a:lnTo>
                <a:lnTo>
                  <a:pt x="81800" y="63190"/>
                </a:lnTo>
                <a:lnTo>
                  <a:pt x="81800" y="63200"/>
                </a:lnTo>
                <a:lnTo>
                  <a:pt x="81800" y="63210"/>
                </a:lnTo>
                <a:lnTo>
                  <a:pt x="81790" y="63210"/>
                </a:lnTo>
                <a:lnTo>
                  <a:pt x="81790" y="63220"/>
                </a:lnTo>
                <a:lnTo>
                  <a:pt x="81790" y="63230"/>
                </a:lnTo>
                <a:lnTo>
                  <a:pt x="81790" y="63250"/>
                </a:lnTo>
                <a:lnTo>
                  <a:pt x="81780" y="63250"/>
                </a:lnTo>
                <a:lnTo>
                  <a:pt x="81780" y="63270"/>
                </a:lnTo>
                <a:lnTo>
                  <a:pt x="81790" y="63270"/>
                </a:lnTo>
                <a:lnTo>
                  <a:pt x="81790" y="63280"/>
                </a:lnTo>
                <a:lnTo>
                  <a:pt x="81780" y="63280"/>
                </a:lnTo>
                <a:lnTo>
                  <a:pt x="81780" y="63290"/>
                </a:lnTo>
                <a:lnTo>
                  <a:pt x="81770" y="63290"/>
                </a:lnTo>
                <a:lnTo>
                  <a:pt x="81770" y="63340"/>
                </a:lnTo>
                <a:lnTo>
                  <a:pt x="81760" y="63340"/>
                </a:lnTo>
                <a:lnTo>
                  <a:pt x="81760" y="63360"/>
                </a:lnTo>
                <a:lnTo>
                  <a:pt x="81770" y="63360"/>
                </a:lnTo>
                <a:lnTo>
                  <a:pt x="81770" y="63390"/>
                </a:lnTo>
                <a:lnTo>
                  <a:pt x="81770" y="63400"/>
                </a:lnTo>
                <a:lnTo>
                  <a:pt x="81770" y="63410"/>
                </a:lnTo>
                <a:lnTo>
                  <a:pt x="81780" y="63410"/>
                </a:lnTo>
                <a:lnTo>
                  <a:pt x="81780" y="63420"/>
                </a:lnTo>
                <a:lnTo>
                  <a:pt x="81780" y="63430"/>
                </a:lnTo>
                <a:lnTo>
                  <a:pt x="81780" y="63440"/>
                </a:lnTo>
                <a:lnTo>
                  <a:pt x="81790" y="63440"/>
                </a:lnTo>
                <a:lnTo>
                  <a:pt x="81790" y="63450"/>
                </a:lnTo>
                <a:lnTo>
                  <a:pt x="81800" y="63450"/>
                </a:lnTo>
                <a:lnTo>
                  <a:pt x="81800" y="63460"/>
                </a:lnTo>
                <a:lnTo>
                  <a:pt x="81800" y="63470"/>
                </a:lnTo>
                <a:lnTo>
                  <a:pt x="81810" y="63470"/>
                </a:lnTo>
                <a:lnTo>
                  <a:pt x="81810" y="63480"/>
                </a:lnTo>
                <a:lnTo>
                  <a:pt x="81800" y="63480"/>
                </a:lnTo>
                <a:lnTo>
                  <a:pt x="81800" y="63490"/>
                </a:lnTo>
                <a:lnTo>
                  <a:pt x="81800" y="63500"/>
                </a:lnTo>
                <a:lnTo>
                  <a:pt x="81790" y="63500"/>
                </a:lnTo>
                <a:lnTo>
                  <a:pt x="81790" y="63510"/>
                </a:lnTo>
                <a:lnTo>
                  <a:pt x="81780" y="63510"/>
                </a:lnTo>
                <a:lnTo>
                  <a:pt x="81770" y="63510"/>
                </a:lnTo>
                <a:lnTo>
                  <a:pt x="81770" y="63520"/>
                </a:lnTo>
                <a:lnTo>
                  <a:pt x="81770" y="63540"/>
                </a:lnTo>
                <a:lnTo>
                  <a:pt x="81770" y="63550"/>
                </a:lnTo>
                <a:lnTo>
                  <a:pt x="81760" y="63550"/>
                </a:lnTo>
                <a:lnTo>
                  <a:pt x="81760" y="63560"/>
                </a:lnTo>
                <a:lnTo>
                  <a:pt x="81750" y="63560"/>
                </a:lnTo>
                <a:lnTo>
                  <a:pt x="81750" y="63570"/>
                </a:lnTo>
                <a:lnTo>
                  <a:pt x="81740" y="63570"/>
                </a:lnTo>
                <a:lnTo>
                  <a:pt x="81740" y="63580"/>
                </a:lnTo>
                <a:lnTo>
                  <a:pt x="81740" y="63590"/>
                </a:lnTo>
                <a:lnTo>
                  <a:pt x="81730" y="63590"/>
                </a:lnTo>
                <a:lnTo>
                  <a:pt x="81730" y="63600"/>
                </a:lnTo>
                <a:lnTo>
                  <a:pt x="81720" y="63600"/>
                </a:lnTo>
                <a:lnTo>
                  <a:pt x="81710" y="63600"/>
                </a:lnTo>
                <a:lnTo>
                  <a:pt x="81700" y="63600"/>
                </a:lnTo>
                <a:lnTo>
                  <a:pt x="81700" y="63610"/>
                </a:lnTo>
                <a:lnTo>
                  <a:pt x="81690" y="63610"/>
                </a:lnTo>
                <a:lnTo>
                  <a:pt x="81660" y="63610"/>
                </a:lnTo>
                <a:lnTo>
                  <a:pt x="81650" y="63610"/>
                </a:lnTo>
                <a:lnTo>
                  <a:pt x="81650" y="63600"/>
                </a:lnTo>
                <a:lnTo>
                  <a:pt x="81650" y="63590"/>
                </a:lnTo>
                <a:lnTo>
                  <a:pt x="81650" y="63580"/>
                </a:lnTo>
                <a:lnTo>
                  <a:pt x="81640" y="63580"/>
                </a:lnTo>
                <a:lnTo>
                  <a:pt x="81640" y="63590"/>
                </a:lnTo>
                <a:lnTo>
                  <a:pt x="81630" y="63590"/>
                </a:lnTo>
                <a:lnTo>
                  <a:pt x="81630" y="63580"/>
                </a:lnTo>
                <a:lnTo>
                  <a:pt x="81630" y="63570"/>
                </a:lnTo>
                <a:lnTo>
                  <a:pt x="81650" y="63570"/>
                </a:lnTo>
                <a:lnTo>
                  <a:pt x="81650" y="63560"/>
                </a:lnTo>
                <a:lnTo>
                  <a:pt x="81650" y="63550"/>
                </a:lnTo>
                <a:lnTo>
                  <a:pt x="81660" y="63550"/>
                </a:lnTo>
                <a:lnTo>
                  <a:pt x="81660" y="63540"/>
                </a:lnTo>
                <a:lnTo>
                  <a:pt x="81670" y="63540"/>
                </a:lnTo>
                <a:lnTo>
                  <a:pt x="81670" y="63530"/>
                </a:lnTo>
                <a:lnTo>
                  <a:pt x="81660" y="63530"/>
                </a:lnTo>
                <a:lnTo>
                  <a:pt x="81660" y="63520"/>
                </a:lnTo>
                <a:lnTo>
                  <a:pt x="81650" y="63520"/>
                </a:lnTo>
                <a:lnTo>
                  <a:pt x="81650" y="63510"/>
                </a:lnTo>
                <a:lnTo>
                  <a:pt x="81660" y="63510"/>
                </a:lnTo>
                <a:lnTo>
                  <a:pt x="81670" y="63510"/>
                </a:lnTo>
                <a:lnTo>
                  <a:pt x="81670" y="63500"/>
                </a:lnTo>
                <a:lnTo>
                  <a:pt x="81680" y="63500"/>
                </a:lnTo>
                <a:lnTo>
                  <a:pt x="81680" y="63510"/>
                </a:lnTo>
                <a:lnTo>
                  <a:pt x="81690" y="63510"/>
                </a:lnTo>
                <a:lnTo>
                  <a:pt x="81690" y="63500"/>
                </a:lnTo>
                <a:lnTo>
                  <a:pt x="81700" y="63500"/>
                </a:lnTo>
                <a:lnTo>
                  <a:pt x="81700" y="63490"/>
                </a:lnTo>
                <a:lnTo>
                  <a:pt x="81700" y="63480"/>
                </a:lnTo>
                <a:lnTo>
                  <a:pt x="81710" y="63480"/>
                </a:lnTo>
                <a:lnTo>
                  <a:pt x="81710" y="63470"/>
                </a:lnTo>
                <a:lnTo>
                  <a:pt x="81710" y="63460"/>
                </a:lnTo>
                <a:lnTo>
                  <a:pt x="81720" y="63460"/>
                </a:lnTo>
                <a:lnTo>
                  <a:pt x="81720" y="63440"/>
                </a:lnTo>
                <a:lnTo>
                  <a:pt x="81710" y="63440"/>
                </a:lnTo>
                <a:lnTo>
                  <a:pt x="81710" y="63450"/>
                </a:lnTo>
                <a:lnTo>
                  <a:pt x="81700" y="63450"/>
                </a:lnTo>
                <a:lnTo>
                  <a:pt x="81700" y="63460"/>
                </a:lnTo>
                <a:lnTo>
                  <a:pt x="81690" y="63460"/>
                </a:lnTo>
                <a:lnTo>
                  <a:pt x="81690" y="63470"/>
                </a:lnTo>
                <a:lnTo>
                  <a:pt x="81690" y="63480"/>
                </a:lnTo>
                <a:lnTo>
                  <a:pt x="81680" y="63480"/>
                </a:lnTo>
                <a:lnTo>
                  <a:pt x="81680" y="63490"/>
                </a:lnTo>
                <a:lnTo>
                  <a:pt x="81660" y="63490"/>
                </a:lnTo>
                <a:lnTo>
                  <a:pt x="81660" y="63480"/>
                </a:lnTo>
                <a:lnTo>
                  <a:pt x="81660" y="63470"/>
                </a:lnTo>
                <a:lnTo>
                  <a:pt x="81670" y="63470"/>
                </a:lnTo>
                <a:lnTo>
                  <a:pt x="81670" y="63460"/>
                </a:lnTo>
                <a:lnTo>
                  <a:pt x="81680" y="63460"/>
                </a:lnTo>
                <a:lnTo>
                  <a:pt x="81680" y="63450"/>
                </a:lnTo>
                <a:lnTo>
                  <a:pt x="81670" y="63450"/>
                </a:lnTo>
                <a:lnTo>
                  <a:pt x="81670" y="63440"/>
                </a:lnTo>
                <a:lnTo>
                  <a:pt x="81660" y="63440"/>
                </a:lnTo>
                <a:lnTo>
                  <a:pt x="81630" y="63440"/>
                </a:lnTo>
                <a:lnTo>
                  <a:pt x="81630" y="63430"/>
                </a:lnTo>
                <a:lnTo>
                  <a:pt x="81630" y="63420"/>
                </a:lnTo>
                <a:lnTo>
                  <a:pt x="81650" y="63420"/>
                </a:lnTo>
                <a:lnTo>
                  <a:pt x="81660" y="63420"/>
                </a:lnTo>
                <a:lnTo>
                  <a:pt x="81670" y="63420"/>
                </a:lnTo>
                <a:lnTo>
                  <a:pt x="81670" y="63410"/>
                </a:lnTo>
                <a:lnTo>
                  <a:pt x="81670" y="63400"/>
                </a:lnTo>
                <a:lnTo>
                  <a:pt x="81680" y="63400"/>
                </a:lnTo>
                <a:lnTo>
                  <a:pt x="81680" y="63390"/>
                </a:lnTo>
                <a:lnTo>
                  <a:pt x="81680" y="63370"/>
                </a:lnTo>
                <a:lnTo>
                  <a:pt x="81680" y="63360"/>
                </a:lnTo>
                <a:lnTo>
                  <a:pt x="81680" y="63350"/>
                </a:lnTo>
                <a:lnTo>
                  <a:pt x="81670" y="63350"/>
                </a:lnTo>
                <a:lnTo>
                  <a:pt x="81670" y="63360"/>
                </a:lnTo>
                <a:lnTo>
                  <a:pt x="81660" y="63360"/>
                </a:lnTo>
                <a:lnTo>
                  <a:pt x="81650" y="63360"/>
                </a:lnTo>
                <a:lnTo>
                  <a:pt x="81630" y="63360"/>
                </a:lnTo>
                <a:lnTo>
                  <a:pt x="81630" y="63350"/>
                </a:lnTo>
                <a:lnTo>
                  <a:pt x="81630" y="63320"/>
                </a:lnTo>
                <a:lnTo>
                  <a:pt x="81620" y="63320"/>
                </a:lnTo>
                <a:lnTo>
                  <a:pt x="81620" y="63310"/>
                </a:lnTo>
                <a:lnTo>
                  <a:pt x="81610" y="63310"/>
                </a:lnTo>
                <a:lnTo>
                  <a:pt x="81610" y="63300"/>
                </a:lnTo>
                <a:lnTo>
                  <a:pt x="81600" y="63300"/>
                </a:lnTo>
                <a:lnTo>
                  <a:pt x="81600" y="63290"/>
                </a:lnTo>
                <a:lnTo>
                  <a:pt x="81600" y="63280"/>
                </a:lnTo>
                <a:lnTo>
                  <a:pt x="81610" y="63280"/>
                </a:lnTo>
                <a:lnTo>
                  <a:pt x="81610" y="63270"/>
                </a:lnTo>
                <a:lnTo>
                  <a:pt x="81600" y="63270"/>
                </a:lnTo>
                <a:lnTo>
                  <a:pt x="81600" y="63260"/>
                </a:lnTo>
                <a:lnTo>
                  <a:pt x="81600" y="63250"/>
                </a:lnTo>
                <a:lnTo>
                  <a:pt x="81590" y="63250"/>
                </a:lnTo>
                <a:lnTo>
                  <a:pt x="81590" y="63240"/>
                </a:lnTo>
                <a:lnTo>
                  <a:pt x="81590" y="63230"/>
                </a:lnTo>
                <a:lnTo>
                  <a:pt x="81580" y="63230"/>
                </a:lnTo>
                <a:lnTo>
                  <a:pt x="81570" y="63230"/>
                </a:lnTo>
                <a:lnTo>
                  <a:pt x="81570" y="63220"/>
                </a:lnTo>
                <a:lnTo>
                  <a:pt x="81570" y="63200"/>
                </a:lnTo>
                <a:lnTo>
                  <a:pt x="81560" y="63200"/>
                </a:lnTo>
                <a:lnTo>
                  <a:pt x="81560" y="63190"/>
                </a:lnTo>
                <a:lnTo>
                  <a:pt x="81560" y="63180"/>
                </a:lnTo>
                <a:lnTo>
                  <a:pt x="81540" y="63180"/>
                </a:lnTo>
                <a:lnTo>
                  <a:pt x="81540" y="63190"/>
                </a:lnTo>
                <a:lnTo>
                  <a:pt x="81530" y="63190"/>
                </a:lnTo>
                <a:lnTo>
                  <a:pt x="81540" y="63190"/>
                </a:lnTo>
                <a:lnTo>
                  <a:pt x="81540" y="63180"/>
                </a:lnTo>
                <a:lnTo>
                  <a:pt x="81540" y="63160"/>
                </a:lnTo>
                <a:lnTo>
                  <a:pt x="81530" y="63160"/>
                </a:lnTo>
                <a:lnTo>
                  <a:pt x="81530" y="63170"/>
                </a:lnTo>
                <a:lnTo>
                  <a:pt x="81510" y="63170"/>
                </a:lnTo>
                <a:lnTo>
                  <a:pt x="81510" y="63160"/>
                </a:lnTo>
                <a:lnTo>
                  <a:pt x="81500" y="63160"/>
                </a:lnTo>
                <a:lnTo>
                  <a:pt x="81500" y="63170"/>
                </a:lnTo>
                <a:lnTo>
                  <a:pt x="81500" y="63180"/>
                </a:lnTo>
                <a:lnTo>
                  <a:pt x="81510" y="63180"/>
                </a:lnTo>
                <a:lnTo>
                  <a:pt x="81500" y="63180"/>
                </a:lnTo>
                <a:lnTo>
                  <a:pt x="81500" y="63190"/>
                </a:lnTo>
                <a:lnTo>
                  <a:pt x="81510" y="63190"/>
                </a:lnTo>
                <a:lnTo>
                  <a:pt x="81510" y="63200"/>
                </a:lnTo>
                <a:lnTo>
                  <a:pt x="81510" y="63210"/>
                </a:lnTo>
                <a:lnTo>
                  <a:pt x="81510" y="63220"/>
                </a:lnTo>
                <a:lnTo>
                  <a:pt x="81500" y="63220"/>
                </a:lnTo>
                <a:lnTo>
                  <a:pt x="81490" y="63220"/>
                </a:lnTo>
                <a:lnTo>
                  <a:pt x="81480" y="63220"/>
                </a:lnTo>
                <a:lnTo>
                  <a:pt x="81480" y="63210"/>
                </a:lnTo>
                <a:lnTo>
                  <a:pt x="81470" y="63210"/>
                </a:lnTo>
                <a:lnTo>
                  <a:pt x="81460" y="63210"/>
                </a:lnTo>
                <a:lnTo>
                  <a:pt x="81460" y="63220"/>
                </a:lnTo>
                <a:lnTo>
                  <a:pt x="81460" y="63240"/>
                </a:lnTo>
                <a:lnTo>
                  <a:pt x="81460" y="63250"/>
                </a:lnTo>
                <a:lnTo>
                  <a:pt x="81450" y="63250"/>
                </a:lnTo>
                <a:lnTo>
                  <a:pt x="81450" y="63260"/>
                </a:lnTo>
                <a:lnTo>
                  <a:pt x="81440" y="63260"/>
                </a:lnTo>
                <a:lnTo>
                  <a:pt x="81440" y="63270"/>
                </a:lnTo>
                <a:lnTo>
                  <a:pt x="81420" y="63270"/>
                </a:lnTo>
                <a:lnTo>
                  <a:pt x="81420" y="63250"/>
                </a:lnTo>
                <a:lnTo>
                  <a:pt x="81410" y="63250"/>
                </a:lnTo>
                <a:lnTo>
                  <a:pt x="81410" y="63260"/>
                </a:lnTo>
                <a:lnTo>
                  <a:pt x="81410" y="63270"/>
                </a:lnTo>
                <a:lnTo>
                  <a:pt x="81400" y="63270"/>
                </a:lnTo>
                <a:lnTo>
                  <a:pt x="81400" y="63280"/>
                </a:lnTo>
                <a:lnTo>
                  <a:pt x="81390" y="63280"/>
                </a:lnTo>
                <a:lnTo>
                  <a:pt x="81390" y="63290"/>
                </a:lnTo>
                <a:lnTo>
                  <a:pt x="81380" y="63290"/>
                </a:lnTo>
                <a:lnTo>
                  <a:pt x="81390" y="63290"/>
                </a:lnTo>
                <a:lnTo>
                  <a:pt x="81390" y="63300"/>
                </a:lnTo>
                <a:lnTo>
                  <a:pt x="81390" y="63340"/>
                </a:lnTo>
                <a:lnTo>
                  <a:pt x="81400" y="63340"/>
                </a:lnTo>
                <a:lnTo>
                  <a:pt x="81400" y="63350"/>
                </a:lnTo>
                <a:lnTo>
                  <a:pt x="81410" y="63350"/>
                </a:lnTo>
                <a:lnTo>
                  <a:pt x="81420" y="63350"/>
                </a:lnTo>
                <a:lnTo>
                  <a:pt x="81420" y="63340"/>
                </a:lnTo>
                <a:lnTo>
                  <a:pt x="81430" y="63340"/>
                </a:lnTo>
                <a:lnTo>
                  <a:pt x="81440" y="63340"/>
                </a:lnTo>
                <a:lnTo>
                  <a:pt x="81440" y="63330"/>
                </a:lnTo>
                <a:lnTo>
                  <a:pt x="81450" y="63330"/>
                </a:lnTo>
                <a:lnTo>
                  <a:pt x="81460" y="63330"/>
                </a:lnTo>
                <a:lnTo>
                  <a:pt x="81460" y="63320"/>
                </a:lnTo>
                <a:lnTo>
                  <a:pt x="81470" y="63320"/>
                </a:lnTo>
                <a:lnTo>
                  <a:pt x="81470" y="63310"/>
                </a:lnTo>
                <a:lnTo>
                  <a:pt x="81480" y="63310"/>
                </a:lnTo>
                <a:lnTo>
                  <a:pt x="81480" y="63300"/>
                </a:lnTo>
                <a:lnTo>
                  <a:pt x="81490" y="63300"/>
                </a:lnTo>
                <a:lnTo>
                  <a:pt x="81510" y="63300"/>
                </a:lnTo>
                <a:lnTo>
                  <a:pt x="81510" y="63310"/>
                </a:lnTo>
                <a:lnTo>
                  <a:pt x="81510" y="63320"/>
                </a:lnTo>
                <a:lnTo>
                  <a:pt x="81510" y="63330"/>
                </a:lnTo>
                <a:lnTo>
                  <a:pt x="81510" y="63340"/>
                </a:lnTo>
                <a:lnTo>
                  <a:pt x="81500" y="63340"/>
                </a:lnTo>
                <a:lnTo>
                  <a:pt x="81500" y="63350"/>
                </a:lnTo>
                <a:lnTo>
                  <a:pt x="81500" y="63360"/>
                </a:lnTo>
                <a:lnTo>
                  <a:pt x="81500" y="63370"/>
                </a:lnTo>
                <a:lnTo>
                  <a:pt x="81510" y="63370"/>
                </a:lnTo>
                <a:lnTo>
                  <a:pt x="81510" y="63380"/>
                </a:lnTo>
                <a:lnTo>
                  <a:pt x="81510" y="63400"/>
                </a:lnTo>
                <a:lnTo>
                  <a:pt x="81500" y="63400"/>
                </a:lnTo>
                <a:lnTo>
                  <a:pt x="81490" y="63400"/>
                </a:lnTo>
                <a:lnTo>
                  <a:pt x="81490" y="63390"/>
                </a:lnTo>
                <a:lnTo>
                  <a:pt x="81480" y="63390"/>
                </a:lnTo>
                <a:lnTo>
                  <a:pt x="81480" y="63380"/>
                </a:lnTo>
                <a:lnTo>
                  <a:pt x="81470" y="63380"/>
                </a:lnTo>
                <a:lnTo>
                  <a:pt x="81460" y="63380"/>
                </a:lnTo>
                <a:lnTo>
                  <a:pt x="81460" y="63370"/>
                </a:lnTo>
                <a:lnTo>
                  <a:pt x="81450" y="63370"/>
                </a:lnTo>
                <a:lnTo>
                  <a:pt x="81450" y="63380"/>
                </a:lnTo>
                <a:lnTo>
                  <a:pt x="81430" y="63380"/>
                </a:lnTo>
                <a:lnTo>
                  <a:pt x="81430" y="63370"/>
                </a:lnTo>
                <a:lnTo>
                  <a:pt x="81410" y="63370"/>
                </a:lnTo>
                <a:lnTo>
                  <a:pt x="81410" y="63380"/>
                </a:lnTo>
                <a:lnTo>
                  <a:pt x="81400" y="63380"/>
                </a:lnTo>
                <a:lnTo>
                  <a:pt x="81400" y="63390"/>
                </a:lnTo>
                <a:lnTo>
                  <a:pt x="81400" y="63400"/>
                </a:lnTo>
                <a:lnTo>
                  <a:pt x="81400" y="63410"/>
                </a:lnTo>
                <a:lnTo>
                  <a:pt x="81410" y="63410"/>
                </a:lnTo>
                <a:lnTo>
                  <a:pt x="81410" y="63420"/>
                </a:lnTo>
                <a:lnTo>
                  <a:pt x="81410" y="63430"/>
                </a:lnTo>
                <a:lnTo>
                  <a:pt x="81410" y="63440"/>
                </a:lnTo>
                <a:lnTo>
                  <a:pt x="81400" y="63440"/>
                </a:lnTo>
                <a:lnTo>
                  <a:pt x="81400" y="63450"/>
                </a:lnTo>
                <a:lnTo>
                  <a:pt x="81410" y="63450"/>
                </a:lnTo>
                <a:lnTo>
                  <a:pt x="81420" y="63450"/>
                </a:lnTo>
                <a:lnTo>
                  <a:pt x="81420" y="63440"/>
                </a:lnTo>
                <a:lnTo>
                  <a:pt x="81430" y="63440"/>
                </a:lnTo>
                <a:lnTo>
                  <a:pt x="81430" y="63430"/>
                </a:lnTo>
                <a:lnTo>
                  <a:pt x="81430" y="63420"/>
                </a:lnTo>
                <a:lnTo>
                  <a:pt x="81440" y="63420"/>
                </a:lnTo>
                <a:lnTo>
                  <a:pt x="81440" y="63410"/>
                </a:lnTo>
                <a:lnTo>
                  <a:pt x="81450" y="63410"/>
                </a:lnTo>
                <a:lnTo>
                  <a:pt x="81450" y="63400"/>
                </a:lnTo>
                <a:lnTo>
                  <a:pt x="81460" y="63400"/>
                </a:lnTo>
                <a:lnTo>
                  <a:pt x="81460" y="63390"/>
                </a:lnTo>
                <a:lnTo>
                  <a:pt x="81480" y="63390"/>
                </a:lnTo>
                <a:lnTo>
                  <a:pt x="81480" y="63400"/>
                </a:lnTo>
                <a:lnTo>
                  <a:pt x="81480" y="63410"/>
                </a:lnTo>
                <a:lnTo>
                  <a:pt x="81470" y="63410"/>
                </a:lnTo>
                <a:lnTo>
                  <a:pt x="81470" y="63420"/>
                </a:lnTo>
                <a:lnTo>
                  <a:pt x="81470" y="63430"/>
                </a:lnTo>
                <a:lnTo>
                  <a:pt x="81470" y="63440"/>
                </a:lnTo>
                <a:lnTo>
                  <a:pt x="81470" y="63450"/>
                </a:lnTo>
                <a:lnTo>
                  <a:pt x="81470" y="63460"/>
                </a:lnTo>
                <a:lnTo>
                  <a:pt x="81460" y="63460"/>
                </a:lnTo>
                <a:lnTo>
                  <a:pt x="81450" y="63460"/>
                </a:lnTo>
                <a:lnTo>
                  <a:pt x="81440" y="63460"/>
                </a:lnTo>
                <a:lnTo>
                  <a:pt x="81440" y="63480"/>
                </a:lnTo>
                <a:lnTo>
                  <a:pt x="81450" y="63480"/>
                </a:lnTo>
                <a:lnTo>
                  <a:pt x="81450" y="63490"/>
                </a:lnTo>
                <a:lnTo>
                  <a:pt x="81450" y="63500"/>
                </a:lnTo>
                <a:lnTo>
                  <a:pt x="81440" y="63500"/>
                </a:lnTo>
                <a:lnTo>
                  <a:pt x="81440" y="63510"/>
                </a:lnTo>
                <a:lnTo>
                  <a:pt x="81450" y="63510"/>
                </a:lnTo>
                <a:lnTo>
                  <a:pt x="81450" y="63520"/>
                </a:lnTo>
                <a:lnTo>
                  <a:pt x="81440" y="63520"/>
                </a:lnTo>
                <a:lnTo>
                  <a:pt x="81430" y="63520"/>
                </a:lnTo>
                <a:lnTo>
                  <a:pt x="81420" y="63520"/>
                </a:lnTo>
                <a:lnTo>
                  <a:pt x="81420" y="63530"/>
                </a:lnTo>
                <a:lnTo>
                  <a:pt x="81430" y="63530"/>
                </a:lnTo>
                <a:lnTo>
                  <a:pt x="81430" y="63540"/>
                </a:lnTo>
                <a:lnTo>
                  <a:pt x="81440" y="63540"/>
                </a:lnTo>
                <a:lnTo>
                  <a:pt x="81440" y="63550"/>
                </a:lnTo>
                <a:lnTo>
                  <a:pt x="81430" y="63550"/>
                </a:lnTo>
                <a:lnTo>
                  <a:pt x="81430" y="63570"/>
                </a:lnTo>
                <a:lnTo>
                  <a:pt x="81440" y="63570"/>
                </a:lnTo>
                <a:lnTo>
                  <a:pt x="81440" y="63580"/>
                </a:lnTo>
                <a:lnTo>
                  <a:pt x="81440" y="63590"/>
                </a:lnTo>
                <a:lnTo>
                  <a:pt x="81450" y="63590"/>
                </a:lnTo>
                <a:lnTo>
                  <a:pt x="81450" y="63600"/>
                </a:lnTo>
                <a:lnTo>
                  <a:pt x="81460" y="63600"/>
                </a:lnTo>
                <a:lnTo>
                  <a:pt x="81460" y="63610"/>
                </a:lnTo>
                <a:lnTo>
                  <a:pt x="81470" y="63610"/>
                </a:lnTo>
                <a:lnTo>
                  <a:pt x="81470" y="63620"/>
                </a:lnTo>
                <a:lnTo>
                  <a:pt x="81470" y="63640"/>
                </a:lnTo>
                <a:lnTo>
                  <a:pt x="81480" y="63640"/>
                </a:lnTo>
                <a:lnTo>
                  <a:pt x="81480" y="63650"/>
                </a:lnTo>
                <a:lnTo>
                  <a:pt x="81480" y="63680"/>
                </a:lnTo>
                <a:lnTo>
                  <a:pt x="81490" y="63680"/>
                </a:lnTo>
                <a:lnTo>
                  <a:pt x="81490" y="63690"/>
                </a:lnTo>
                <a:lnTo>
                  <a:pt x="81500" y="63690"/>
                </a:lnTo>
                <a:lnTo>
                  <a:pt x="81500" y="63700"/>
                </a:lnTo>
                <a:lnTo>
                  <a:pt x="81500" y="63710"/>
                </a:lnTo>
                <a:lnTo>
                  <a:pt x="81500" y="63720"/>
                </a:lnTo>
                <a:lnTo>
                  <a:pt x="81510" y="63720"/>
                </a:lnTo>
                <a:lnTo>
                  <a:pt x="81510" y="63730"/>
                </a:lnTo>
                <a:lnTo>
                  <a:pt x="81510" y="63740"/>
                </a:lnTo>
                <a:lnTo>
                  <a:pt x="81520" y="63740"/>
                </a:lnTo>
                <a:lnTo>
                  <a:pt x="81530" y="63740"/>
                </a:lnTo>
                <a:lnTo>
                  <a:pt x="81570" y="63740"/>
                </a:lnTo>
                <a:lnTo>
                  <a:pt x="81580" y="63740"/>
                </a:lnTo>
                <a:lnTo>
                  <a:pt x="81580" y="63730"/>
                </a:lnTo>
                <a:lnTo>
                  <a:pt x="81600" y="63730"/>
                </a:lnTo>
                <a:lnTo>
                  <a:pt x="81610" y="63730"/>
                </a:lnTo>
                <a:lnTo>
                  <a:pt x="81610" y="63720"/>
                </a:lnTo>
                <a:lnTo>
                  <a:pt x="81610" y="63710"/>
                </a:lnTo>
                <a:lnTo>
                  <a:pt x="81620" y="63710"/>
                </a:lnTo>
                <a:lnTo>
                  <a:pt x="81620" y="63700"/>
                </a:lnTo>
                <a:lnTo>
                  <a:pt x="81630" y="63700"/>
                </a:lnTo>
                <a:lnTo>
                  <a:pt x="81650" y="63700"/>
                </a:lnTo>
                <a:lnTo>
                  <a:pt x="81650" y="63690"/>
                </a:lnTo>
                <a:lnTo>
                  <a:pt x="81670" y="63690"/>
                </a:lnTo>
                <a:lnTo>
                  <a:pt x="81670" y="63700"/>
                </a:lnTo>
                <a:lnTo>
                  <a:pt x="81680" y="63700"/>
                </a:lnTo>
                <a:lnTo>
                  <a:pt x="81680" y="63710"/>
                </a:lnTo>
                <a:lnTo>
                  <a:pt x="81700" y="63710"/>
                </a:lnTo>
                <a:lnTo>
                  <a:pt x="81700" y="63700"/>
                </a:lnTo>
                <a:lnTo>
                  <a:pt x="81710" y="63700"/>
                </a:lnTo>
                <a:lnTo>
                  <a:pt x="81710" y="63690"/>
                </a:lnTo>
                <a:lnTo>
                  <a:pt x="81720" y="63690"/>
                </a:lnTo>
                <a:lnTo>
                  <a:pt x="81720" y="63700"/>
                </a:lnTo>
                <a:lnTo>
                  <a:pt x="81730" y="63700"/>
                </a:lnTo>
                <a:lnTo>
                  <a:pt x="81730" y="63710"/>
                </a:lnTo>
                <a:lnTo>
                  <a:pt x="81740" y="63710"/>
                </a:lnTo>
                <a:lnTo>
                  <a:pt x="81750" y="63710"/>
                </a:lnTo>
                <a:lnTo>
                  <a:pt x="81750" y="63720"/>
                </a:lnTo>
                <a:lnTo>
                  <a:pt x="81760" y="63720"/>
                </a:lnTo>
                <a:lnTo>
                  <a:pt x="81770" y="63720"/>
                </a:lnTo>
                <a:lnTo>
                  <a:pt x="81780" y="63720"/>
                </a:lnTo>
                <a:lnTo>
                  <a:pt x="81780" y="63710"/>
                </a:lnTo>
                <a:lnTo>
                  <a:pt x="81800" y="63710"/>
                </a:lnTo>
                <a:lnTo>
                  <a:pt x="81800" y="63700"/>
                </a:lnTo>
                <a:lnTo>
                  <a:pt x="81800" y="63680"/>
                </a:lnTo>
                <a:lnTo>
                  <a:pt x="81800" y="63670"/>
                </a:lnTo>
                <a:lnTo>
                  <a:pt x="81800" y="63660"/>
                </a:lnTo>
                <a:lnTo>
                  <a:pt x="81800" y="63650"/>
                </a:lnTo>
                <a:lnTo>
                  <a:pt x="81790" y="63650"/>
                </a:lnTo>
                <a:lnTo>
                  <a:pt x="81790" y="63640"/>
                </a:lnTo>
                <a:lnTo>
                  <a:pt x="81790" y="63630"/>
                </a:lnTo>
                <a:lnTo>
                  <a:pt x="81780" y="63630"/>
                </a:lnTo>
                <a:lnTo>
                  <a:pt x="81780" y="63640"/>
                </a:lnTo>
                <a:lnTo>
                  <a:pt x="81770" y="63640"/>
                </a:lnTo>
                <a:lnTo>
                  <a:pt x="81750" y="63640"/>
                </a:lnTo>
                <a:lnTo>
                  <a:pt x="81740" y="63640"/>
                </a:lnTo>
                <a:lnTo>
                  <a:pt x="81740" y="63650"/>
                </a:lnTo>
                <a:lnTo>
                  <a:pt x="81730" y="63650"/>
                </a:lnTo>
                <a:lnTo>
                  <a:pt x="81730" y="63640"/>
                </a:lnTo>
                <a:lnTo>
                  <a:pt x="81740" y="63640"/>
                </a:lnTo>
                <a:lnTo>
                  <a:pt x="81740" y="63630"/>
                </a:lnTo>
                <a:lnTo>
                  <a:pt x="81740" y="63620"/>
                </a:lnTo>
                <a:lnTo>
                  <a:pt x="81760" y="63620"/>
                </a:lnTo>
                <a:lnTo>
                  <a:pt x="81780" y="63620"/>
                </a:lnTo>
                <a:lnTo>
                  <a:pt x="81780" y="63610"/>
                </a:lnTo>
                <a:lnTo>
                  <a:pt x="81780" y="63600"/>
                </a:lnTo>
                <a:lnTo>
                  <a:pt x="81790" y="63600"/>
                </a:lnTo>
                <a:lnTo>
                  <a:pt x="81810" y="63600"/>
                </a:lnTo>
                <a:lnTo>
                  <a:pt x="81810" y="63590"/>
                </a:lnTo>
                <a:lnTo>
                  <a:pt x="81810" y="63580"/>
                </a:lnTo>
                <a:lnTo>
                  <a:pt x="81810" y="63570"/>
                </a:lnTo>
                <a:lnTo>
                  <a:pt x="81800" y="63570"/>
                </a:lnTo>
                <a:lnTo>
                  <a:pt x="81800" y="63560"/>
                </a:lnTo>
                <a:lnTo>
                  <a:pt x="81790" y="63560"/>
                </a:lnTo>
                <a:lnTo>
                  <a:pt x="81790" y="63550"/>
                </a:lnTo>
                <a:lnTo>
                  <a:pt x="81800" y="63550"/>
                </a:lnTo>
                <a:lnTo>
                  <a:pt x="81800" y="63540"/>
                </a:lnTo>
                <a:lnTo>
                  <a:pt x="81810" y="63540"/>
                </a:lnTo>
                <a:lnTo>
                  <a:pt x="81810" y="63550"/>
                </a:lnTo>
                <a:lnTo>
                  <a:pt x="81820" y="63550"/>
                </a:lnTo>
                <a:lnTo>
                  <a:pt x="81820" y="63570"/>
                </a:lnTo>
                <a:lnTo>
                  <a:pt x="81830" y="63570"/>
                </a:lnTo>
                <a:lnTo>
                  <a:pt x="81830" y="63580"/>
                </a:lnTo>
                <a:lnTo>
                  <a:pt x="81830" y="63590"/>
                </a:lnTo>
                <a:lnTo>
                  <a:pt x="81840" y="63590"/>
                </a:lnTo>
                <a:lnTo>
                  <a:pt x="81840" y="63600"/>
                </a:lnTo>
                <a:lnTo>
                  <a:pt x="81840" y="63610"/>
                </a:lnTo>
                <a:lnTo>
                  <a:pt x="81850" y="63610"/>
                </a:lnTo>
                <a:lnTo>
                  <a:pt x="81850" y="63620"/>
                </a:lnTo>
                <a:lnTo>
                  <a:pt x="81860" y="63620"/>
                </a:lnTo>
                <a:lnTo>
                  <a:pt x="81860" y="63610"/>
                </a:lnTo>
                <a:lnTo>
                  <a:pt x="81870" y="63610"/>
                </a:lnTo>
                <a:lnTo>
                  <a:pt x="81870" y="63600"/>
                </a:lnTo>
                <a:lnTo>
                  <a:pt x="81880" y="63600"/>
                </a:lnTo>
                <a:lnTo>
                  <a:pt x="81880" y="63610"/>
                </a:lnTo>
                <a:lnTo>
                  <a:pt x="81890" y="63610"/>
                </a:lnTo>
                <a:lnTo>
                  <a:pt x="81890" y="63620"/>
                </a:lnTo>
                <a:lnTo>
                  <a:pt x="81890" y="63630"/>
                </a:lnTo>
                <a:lnTo>
                  <a:pt x="81890" y="63640"/>
                </a:lnTo>
                <a:lnTo>
                  <a:pt x="81890" y="63650"/>
                </a:lnTo>
                <a:lnTo>
                  <a:pt x="81880" y="63650"/>
                </a:lnTo>
                <a:lnTo>
                  <a:pt x="81890" y="63650"/>
                </a:lnTo>
                <a:lnTo>
                  <a:pt x="81890" y="63660"/>
                </a:lnTo>
                <a:lnTo>
                  <a:pt x="81880" y="63660"/>
                </a:lnTo>
                <a:lnTo>
                  <a:pt x="81880" y="63670"/>
                </a:lnTo>
                <a:lnTo>
                  <a:pt x="81880" y="63680"/>
                </a:lnTo>
                <a:lnTo>
                  <a:pt x="81880" y="63700"/>
                </a:lnTo>
                <a:lnTo>
                  <a:pt x="81880" y="63710"/>
                </a:lnTo>
                <a:lnTo>
                  <a:pt x="81880" y="63720"/>
                </a:lnTo>
                <a:lnTo>
                  <a:pt x="81880" y="63750"/>
                </a:lnTo>
                <a:lnTo>
                  <a:pt x="81880" y="63770"/>
                </a:lnTo>
                <a:lnTo>
                  <a:pt x="81880" y="63800"/>
                </a:lnTo>
                <a:lnTo>
                  <a:pt x="81880" y="63830"/>
                </a:lnTo>
                <a:lnTo>
                  <a:pt x="81880" y="63860"/>
                </a:lnTo>
                <a:lnTo>
                  <a:pt x="81890" y="63860"/>
                </a:lnTo>
                <a:lnTo>
                  <a:pt x="81890" y="63870"/>
                </a:lnTo>
                <a:lnTo>
                  <a:pt x="81890" y="63910"/>
                </a:lnTo>
                <a:lnTo>
                  <a:pt x="81890" y="63930"/>
                </a:lnTo>
                <a:lnTo>
                  <a:pt x="81900" y="63930"/>
                </a:lnTo>
                <a:lnTo>
                  <a:pt x="81890" y="63930"/>
                </a:lnTo>
                <a:lnTo>
                  <a:pt x="81890" y="63940"/>
                </a:lnTo>
                <a:lnTo>
                  <a:pt x="81900" y="63940"/>
                </a:lnTo>
                <a:lnTo>
                  <a:pt x="81900" y="63950"/>
                </a:lnTo>
                <a:lnTo>
                  <a:pt x="81890" y="63950"/>
                </a:lnTo>
                <a:lnTo>
                  <a:pt x="81900" y="63950"/>
                </a:lnTo>
                <a:lnTo>
                  <a:pt x="81900" y="63960"/>
                </a:lnTo>
                <a:lnTo>
                  <a:pt x="81900" y="63970"/>
                </a:lnTo>
                <a:lnTo>
                  <a:pt x="81910" y="63970"/>
                </a:lnTo>
                <a:lnTo>
                  <a:pt x="81900" y="63970"/>
                </a:lnTo>
                <a:lnTo>
                  <a:pt x="81900" y="63980"/>
                </a:lnTo>
                <a:lnTo>
                  <a:pt x="81900" y="63990"/>
                </a:lnTo>
                <a:lnTo>
                  <a:pt x="81910" y="63990"/>
                </a:lnTo>
                <a:lnTo>
                  <a:pt x="81910" y="64010"/>
                </a:lnTo>
                <a:lnTo>
                  <a:pt x="81910" y="64020"/>
                </a:lnTo>
                <a:lnTo>
                  <a:pt x="81910" y="64040"/>
                </a:lnTo>
                <a:lnTo>
                  <a:pt x="81910" y="64060"/>
                </a:lnTo>
                <a:lnTo>
                  <a:pt x="81910" y="64090"/>
                </a:lnTo>
                <a:lnTo>
                  <a:pt x="81900" y="64090"/>
                </a:lnTo>
                <a:lnTo>
                  <a:pt x="81900" y="64100"/>
                </a:lnTo>
                <a:lnTo>
                  <a:pt x="81910" y="64100"/>
                </a:lnTo>
                <a:lnTo>
                  <a:pt x="81910" y="64110"/>
                </a:lnTo>
                <a:lnTo>
                  <a:pt x="81910" y="64130"/>
                </a:lnTo>
                <a:lnTo>
                  <a:pt x="81910" y="64140"/>
                </a:lnTo>
                <a:lnTo>
                  <a:pt x="81910" y="64160"/>
                </a:lnTo>
                <a:lnTo>
                  <a:pt x="81920" y="64160"/>
                </a:lnTo>
                <a:lnTo>
                  <a:pt x="81920" y="64180"/>
                </a:lnTo>
                <a:lnTo>
                  <a:pt x="81920" y="64190"/>
                </a:lnTo>
                <a:lnTo>
                  <a:pt x="81920" y="64200"/>
                </a:lnTo>
                <a:lnTo>
                  <a:pt x="81930" y="64200"/>
                </a:lnTo>
                <a:lnTo>
                  <a:pt x="81930" y="64210"/>
                </a:lnTo>
                <a:lnTo>
                  <a:pt x="81930" y="64220"/>
                </a:lnTo>
                <a:lnTo>
                  <a:pt x="81930" y="64230"/>
                </a:lnTo>
                <a:lnTo>
                  <a:pt x="81940" y="64230"/>
                </a:lnTo>
                <a:lnTo>
                  <a:pt x="81930" y="64230"/>
                </a:lnTo>
                <a:lnTo>
                  <a:pt x="81930" y="64250"/>
                </a:lnTo>
                <a:lnTo>
                  <a:pt x="81940" y="64250"/>
                </a:lnTo>
                <a:lnTo>
                  <a:pt x="81940" y="64260"/>
                </a:lnTo>
                <a:lnTo>
                  <a:pt x="81940" y="64270"/>
                </a:lnTo>
                <a:lnTo>
                  <a:pt x="81940" y="64290"/>
                </a:lnTo>
                <a:lnTo>
                  <a:pt x="81940" y="64320"/>
                </a:lnTo>
                <a:lnTo>
                  <a:pt x="81950" y="64320"/>
                </a:lnTo>
                <a:lnTo>
                  <a:pt x="81950" y="64330"/>
                </a:lnTo>
                <a:lnTo>
                  <a:pt x="81950" y="64350"/>
                </a:lnTo>
                <a:lnTo>
                  <a:pt x="81960" y="64350"/>
                </a:lnTo>
                <a:lnTo>
                  <a:pt x="81960" y="64370"/>
                </a:lnTo>
                <a:lnTo>
                  <a:pt x="81960" y="64390"/>
                </a:lnTo>
                <a:lnTo>
                  <a:pt x="81960" y="64400"/>
                </a:lnTo>
                <a:lnTo>
                  <a:pt x="81960" y="64410"/>
                </a:lnTo>
                <a:lnTo>
                  <a:pt x="81970" y="64410"/>
                </a:lnTo>
                <a:lnTo>
                  <a:pt x="81970" y="64420"/>
                </a:lnTo>
                <a:lnTo>
                  <a:pt x="81970" y="64440"/>
                </a:lnTo>
                <a:lnTo>
                  <a:pt x="81970" y="64450"/>
                </a:lnTo>
                <a:lnTo>
                  <a:pt x="81980" y="64450"/>
                </a:lnTo>
                <a:lnTo>
                  <a:pt x="81980" y="64470"/>
                </a:lnTo>
                <a:lnTo>
                  <a:pt x="81980" y="64480"/>
                </a:lnTo>
                <a:lnTo>
                  <a:pt x="81980" y="64490"/>
                </a:lnTo>
                <a:lnTo>
                  <a:pt x="81990" y="64490"/>
                </a:lnTo>
                <a:lnTo>
                  <a:pt x="81990" y="64520"/>
                </a:lnTo>
                <a:lnTo>
                  <a:pt x="81990" y="64530"/>
                </a:lnTo>
                <a:lnTo>
                  <a:pt x="81990" y="64550"/>
                </a:lnTo>
                <a:lnTo>
                  <a:pt x="82000" y="64550"/>
                </a:lnTo>
                <a:lnTo>
                  <a:pt x="82000" y="64560"/>
                </a:lnTo>
                <a:lnTo>
                  <a:pt x="82000" y="64570"/>
                </a:lnTo>
                <a:lnTo>
                  <a:pt x="82000" y="64580"/>
                </a:lnTo>
                <a:lnTo>
                  <a:pt x="82010" y="64580"/>
                </a:lnTo>
                <a:lnTo>
                  <a:pt x="82010" y="64590"/>
                </a:lnTo>
                <a:lnTo>
                  <a:pt x="82010" y="64600"/>
                </a:lnTo>
                <a:lnTo>
                  <a:pt x="82020" y="64600"/>
                </a:lnTo>
                <a:lnTo>
                  <a:pt x="82020" y="64610"/>
                </a:lnTo>
                <a:lnTo>
                  <a:pt x="82020" y="64620"/>
                </a:lnTo>
                <a:lnTo>
                  <a:pt x="82030" y="64620"/>
                </a:lnTo>
                <a:lnTo>
                  <a:pt x="82030" y="64630"/>
                </a:lnTo>
                <a:lnTo>
                  <a:pt x="82030" y="64690"/>
                </a:lnTo>
                <a:lnTo>
                  <a:pt x="82040" y="64690"/>
                </a:lnTo>
                <a:lnTo>
                  <a:pt x="82040" y="64710"/>
                </a:lnTo>
                <a:lnTo>
                  <a:pt x="82030" y="64710"/>
                </a:lnTo>
                <a:lnTo>
                  <a:pt x="82030" y="64720"/>
                </a:lnTo>
                <a:lnTo>
                  <a:pt x="82040" y="64720"/>
                </a:lnTo>
                <a:lnTo>
                  <a:pt x="82040" y="64730"/>
                </a:lnTo>
                <a:lnTo>
                  <a:pt x="82040" y="64740"/>
                </a:lnTo>
                <a:lnTo>
                  <a:pt x="82040" y="64760"/>
                </a:lnTo>
                <a:lnTo>
                  <a:pt x="82050" y="64760"/>
                </a:lnTo>
                <a:lnTo>
                  <a:pt x="82050" y="64770"/>
                </a:lnTo>
                <a:lnTo>
                  <a:pt x="82050" y="64780"/>
                </a:lnTo>
                <a:lnTo>
                  <a:pt x="82050" y="64790"/>
                </a:lnTo>
                <a:lnTo>
                  <a:pt x="82060" y="64790"/>
                </a:lnTo>
                <a:lnTo>
                  <a:pt x="82060" y="64800"/>
                </a:lnTo>
                <a:lnTo>
                  <a:pt x="82060" y="64820"/>
                </a:lnTo>
                <a:lnTo>
                  <a:pt x="82060" y="64830"/>
                </a:lnTo>
                <a:lnTo>
                  <a:pt x="82070" y="64830"/>
                </a:lnTo>
                <a:lnTo>
                  <a:pt x="82070" y="64840"/>
                </a:lnTo>
                <a:lnTo>
                  <a:pt x="82070" y="64860"/>
                </a:lnTo>
                <a:lnTo>
                  <a:pt x="82070" y="64880"/>
                </a:lnTo>
                <a:lnTo>
                  <a:pt x="82080" y="64880"/>
                </a:lnTo>
                <a:lnTo>
                  <a:pt x="82080" y="64890"/>
                </a:lnTo>
                <a:lnTo>
                  <a:pt x="82080" y="64900"/>
                </a:lnTo>
                <a:lnTo>
                  <a:pt x="82090" y="64900"/>
                </a:lnTo>
                <a:lnTo>
                  <a:pt x="82090" y="64910"/>
                </a:lnTo>
                <a:lnTo>
                  <a:pt x="82100" y="64910"/>
                </a:lnTo>
                <a:lnTo>
                  <a:pt x="82100" y="64920"/>
                </a:lnTo>
                <a:lnTo>
                  <a:pt x="82100" y="64930"/>
                </a:lnTo>
                <a:lnTo>
                  <a:pt x="82100" y="64940"/>
                </a:lnTo>
                <a:lnTo>
                  <a:pt x="82100" y="64960"/>
                </a:lnTo>
                <a:lnTo>
                  <a:pt x="82110" y="64960"/>
                </a:lnTo>
                <a:lnTo>
                  <a:pt x="82110" y="64970"/>
                </a:lnTo>
                <a:lnTo>
                  <a:pt x="82110" y="64980"/>
                </a:lnTo>
                <a:lnTo>
                  <a:pt x="82120" y="64980"/>
                </a:lnTo>
                <a:lnTo>
                  <a:pt x="82120" y="65000"/>
                </a:lnTo>
                <a:lnTo>
                  <a:pt x="82120" y="65010"/>
                </a:lnTo>
                <a:lnTo>
                  <a:pt x="82120" y="65030"/>
                </a:lnTo>
                <a:lnTo>
                  <a:pt x="82130" y="65030"/>
                </a:lnTo>
                <a:lnTo>
                  <a:pt x="82130" y="65040"/>
                </a:lnTo>
                <a:lnTo>
                  <a:pt x="82130" y="65050"/>
                </a:lnTo>
                <a:lnTo>
                  <a:pt x="82130" y="65060"/>
                </a:lnTo>
                <a:lnTo>
                  <a:pt x="82140" y="65060"/>
                </a:lnTo>
                <a:lnTo>
                  <a:pt x="82140" y="65070"/>
                </a:lnTo>
                <a:lnTo>
                  <a:pt x="82140" y="65080"/>
                </a:lnTo>
                <a:lnTo>
                  <a:pt x="82140" y="65090"/>
                </a:lnTo>
                <a:lnTo>
                  <a:pt x="82150" y="65090"/>
                </a:lnTo>
                <a:lnTo>
                  <a:pt x="82150" y="65100"/>
                </a:lnTo>
                <a:lnTo>
                  <a:pt x="82150" y="65110"/>
                </a:lnTo>
                <a:lnTo>
                  <a:pt x="82150" y="65120"/>
                </a:lnTo>
                <a:lnTo>
                  <a:pt x="82160" y="65120"/>
                </a:lnTo>
                <a:lnTo>
                  <a:pt x="82160" y="65130"/>
                </a:lnTo>
                <a:lnTo>
                  <a:pt x="82160" y="65140"/>
                </a:lnTo>
                <a:lnTo>
                  <a:pt x="82170" y="65140"/>
                </a:lnTo>
                <a:lnTo>
                  <a:pt x="82170" y="65150"/>
                </a:lnTo>
                <a:lnTo>
                  <a:pt x="82170" y="65160"/>
                </a:lnTo>
                <a:lnTo>
                  <a:pt x="82180" y="65160"/>
                </a:lnTo>
                <a:lnTo>
                  <a:pt x="82190" y="65160"/>
                </a:lnTo>
                <a:lnTo>
                  <a:pt x="82200" y="65160"/>
                </a:lnTo>
                <a:lnTo>
                  <a:pt x="82210" y="65160"/>
                </a:lnTo>
                <a:lnTo>
                  <a:pt x="82210" y="65170"/>
                </a:lnTo>
                <a:lnTo>
                  <a:pt x="82220" y="65170"/>
                </a:lnTo>
                <a:lnTo>
                  <a:pt x="82220" y="65180"/>
                </a:lnTo>
                <a:lnTo>
                  <a:pt x="82220" y="65190"/>
                </a:lnTo>
                <a:lnTo>
                  <a:pt x="82230" y="65190"/>
                </a:lnTo>
                <a:lnTo>
                  <a:pt x="82230" y="65200"/>
                </a:lnTo>
                <a:lnTo>
                  <a:pt x="82240" y="65200"/>
                </a:lnTo>
                <a:lnTo>
                  <a:pt x="82250" y="65200"/>
                </a:lnTo>
                <a:lnTo>
                  <a:pt x="82250" y="65210"/>
                </a:lnTo>
                <a:lnTo>
                  <a:pt x="82250" y="65220"/>
                </a:lnTo>
                <a:lnTo>
                  <a:pt x="82260" y="65220"/>
                </a:lnTo>
                <a:lnTo>
                  <a:pt x="82260" y="65230"/>
                </a:lnTo>
                <a:lnTo>
                  <a:pt x="82270" y="65230"/>
                </a:lnTo>
                <a:lnTo>
                  <a:pt x="82270" y="65240"/>
                </a:lnTo>
                <a:lnTo>
                  <a:pt x="82280" y="65240"/>
                </a:lnTo>
                <a:lnTo>
                  <a:pt x="82280" y="65250"/>
                </a:lnTo>
                <a:lnTo>
                  <a:pt x="82280" y="65260"/>
                </a:lnTo>
                <a:lnTo>
                  <a:pt x="82270" y="65260"/>
                </a:lnTo>
                <a:lnTo>
                  <a:pt x="82270" y="65250"/>
                </a:lnTo>
                <a:lnTo>
                  <a:pt x="82260" y="65250"/>
                </a:lnTo>
                <a:lnTo>
                  <a:pt x="82260" y="65240"/>
                </a:lnTo>
                <a:lnTo>
                  <a:pt x="82250" y="65240"/>
                </a:lnTo>
                <a:lnTo>
                  <a:pt x="82250" y="65230"/>
                </a:lnTo>
                <a:lnTo>
                  <a:pt x="82240" y="65230"/>
                </a:lnTo>
                <a:lnTo>
                  <a:pt x="82240" y="65220"/>
                </a:lnTo>
                <a:lnTo>
                  <a:pt x="82230" y="65220"/>
                </a:lnTo>
                <a:lnTo>
                  <a:pt x="82230" y="65210"/>
                </a:lnTo>
                <a:lnTo>
                  <a:pt x="82220" y="65210"/>
                </a:lnTo>
                <a:lnTo>
                  <a:pt x="82210" y="65210"/>
                </a:lnTo>
                <a:lnTo>
                  <a:pt x="82200" y="65210"/>
                </a:lnTo>
                <a:lnTo>
                  <a:pt x="82200" y="65200"/>
                </a:lnTo>
                <a:lnTo>
                  <a:pt x="82190" y="65200"/>
                </a:lnTo>
                <a:lnTo>
                  <a:pt x="82190" y="65190"/>
                </a:lnTo>
                <a:lnTo>
                  <a:pt x="82190" y="65180"/>
                </a:lnTo>
                <a:lnTo>
                  <a:pt x="82160" y="65180"/>
                </a:lnTo>
                <a:lnTo>
                  <a:pt x="82160" y="65190"/>
                </a:lnTo>
                <a:lnTo>
                  <a:pt x="82150" y="65190"/>
                </a:lnTo>
                <a:lnTo>
                  <a:pt x="82140" y="65190"/>
                </a:lnTo>
                <a:lnTo>
                  <a:pt x="82130" y="65190"/>
                </a:lnTo>
                <a:lnTo>
                  <a:pt x="82130" y="65200"/>
                </a:lnTo>
                <a:lnTo>
                  <a:pt x="82120" y="65200"/>
                </a:lnTo>
                <a:lnTo>
                  <a:pt x="82110" y="65200"/>
                </a:lnTo>
                <a:lnTo>
                  <a:pt x="82110" y="65210"/>
                </a:lnTo>
                <a:lnTo>
                  <a:pt x="82100" y="65210"/>
                </a:lnTo>
                <a:lnTo>
                  <a:pt x="82100" y="65220"/>
                </a:lnTo>
                <a:lnTo>
                  <a:pt x="82090" y="65220"/>
                </a:lnTo>
                <a:lnTo>
                  <a:pt x="82080" y="65220"/>
                </a:lnTo>
                <a:lnTo>
                  <a:pt x="82080" y="65230"/>
                </a:lnTo>
                <a:lnTo>
                  <a:pt x="82080" y="65240"/>
                </a:lnTo>
                <a:lnTo>
                  <a:pt x="82070" y="65240"/>
                </a:lnTo>
                <a:lnTo>
                  <a:pt x="82070" y="65250"/>
                </a:lnTo>
                <a:lnTo>
                  <a:pt x="82060" y="65250"/>
                </a:lnTo>
                <a:lnTo>
                  <a:pt x="82060" y="65260"/>
                </a:lnTo>
                <a:lnTo>
                  <a:pt x="82050" y="65260"/>
                </a:lnTo>
                <a:lnTo>
                  <a:pt x="82050" y="65270"/>
                </a:lnTo>
                <a:lnTo>
                  <a:pt x="82040" y="65270"/>
                </a:lnTo>
                <a:lnTo>
                  <a:pt x="82040" y="65280"/>
                </a:lnTo>
                <a:lnTo>
                  <a:pt x="82040" y="65290"/>
                </a:lnTo>
                <a:lnTo>
                  <a:pt x="82040" y="65300"/>
                </a:lnTo>
                <a:lnTo>
                  <a:pt x="82030" y="65300"/>
                </a:lnTo>
                <a:lnTo>
                  <a:pt x="82030" y="65310"/>
                </a:lnTo>
                <a:lnTo>
                  <a:pt x="82020" y="65310"/>
                </a:lnTo>
                <a:lnTo>
                  <a:pt x="82020" y="65320"/>
                </a:lnTo>
                <a:lnTo>
                  <a:pt x="82020" y="65330"/>
                </a:lnTo>
                <a:lnTo>
                  <a:pt x="82020" y="65340"/>
                </a:lnTo>
                <a:lnTo>
                  <a:pt x="82010" y="65340"/>
                </a:lnTo>
                <a:lnTo>
                  <a:pt x="82010" y="65350"/>
                </a:lnTo>
                <a:lnTo>
                  <a:pt x="82010" y="65360"/>
                </a:lnTo>
                <a:lnTo>
                  <a:pt x="82010" y="65370"/>
                </a:lnTo>
                <a:lnTo>
                  <a:pt x="82000" y="65370"/>
                </a:lnTo>
                <a:lnTo>
                  <a:pt x="82000" y="65380"/>
                </a:lnTo>
                <a:lnTo>
                  <a:pt x="82000" y="65400"/>
                </a:lnTo>
                <a:lnTo>
                  <a:pt x="81990" y="65400"/>
                </a:lnTo>
                <a:lnTo>
                  <a:pt x="81990" y="65410"/>
                </a:lnTo>
                <a:lnTo>
                  <a:pt x="81990" y="65420"/>
                </a:lnTo>
                <a:lnTo>
                  <a:pt x="81990" y="65430"/>
                </a:lnTo>
                <a:lnTo>
                  <a:pt x="81980" y="65430"/>
                </a:lnTo>
                <a:lnTo>
                  <a:pt x="81980" y="65440"/>
                </a:lnTo>
                <a:lnTo>
                  <a:pt x="81980" y="65450"/>
                </a:lnTo>
                <a:lnTo>
                  <a:pt x="81980" y="65460"/>
                </a:lnTo>
                <a:lnTo>
                  <a:pt x="81970" y="65460"/>
                </a:lnTo>
                <a:lnTo>
                  <a:pt x="81970" y="65480"/>
                </a:lnTo>
                <a:lnTo>
                  <a:pt x="81970" y="65490"/>
                </a:lnTo>
                <a:lnTo>
                  <a:pt x="81960" y="65490"/>
                </a:lnTo>
                <a:lnTo>
                  <a:pt x="81960" y="65500"/>
                </a:lnTo>
                <a:lnTo>
                  <a:pt x="81960" y="65510"/>
                </a:lnTo>
                <a:lnTo>
                  <a:pt x="81950" y="65510"/>
                </a:lnTo>
                <a:lnTo>
                  <a:pt x="81950" y="65530"/>
                </a:lnTo>
                <a:lnTo>
                  <a:pt x="81950" y="65580"/>
                </a:lnTo>
                <a:lnTo>
                  <a:pt x="81950" y="65590"/>
                </a:lnTo>
                <a:lnTo>
                  <a:pt x="81940" y="65590"/>
                </a:lnTo>
                <a:lnTo>
                  <a:pt x="81940" y="65600"/>
                </a:lnTo>
                <a:lnTo>
                  <a:pt x="81940" y="65610"/>
                </a:lnTo>
                <a:lnTo>
                  <a:pt x="81940" y="65620"/>
                </a:lnTo>
                <a:lnTo>
                  <a:pt x="81930" y="65620"/>
                </a:lnTo>
                <a:lnTo>
                  <a:pt x="81930" y="65630"/>
                </a:lnTo>
                <a:lnTo>
                  <a:pt x="81930" y="65640"/>
                </a:lnTo>
                <a:lnTo>
                  <a:pt x="81920" y="65640"/>
                </a:lnTo>
                <a:lnTo>
                  <a:pt x="81920" y="65660"/>
                </a:lnTo>
                <a:lnTo>
                  <a:pt x="81920" y="65680"/>
                </a:lnTo>
                <a:lnTo>
                  <a:pt x="81910" y="65680"/>
                </a:lnTo>
                <a:lnTo>
                  <a:pt x="81910" y="65690"/>
                </a:lnTo>
                <a:lnTo>
                  <a:pt x="81910" y="65700"/>
                </a:lnTo>
                <a:lnTo>
                  <a:pt x="81900" y="65700"/>
                </a:lnTo>
                <a:lnTo>
                  <a:pt x="81900" y="65720"/>
                </a:lnTo>
                <a:lnTo>
                  <a:pt x="81900" y="65740"/>
                </a:lnTo>
                <a:lnTo>
                  <a:pt x="81900" y="65760"/>
                </a:lnTo>
                <a:lnTo>
                  <a:pt x="81890" y="65760"/>
                </a:lnTo>
                <a:lnTo>
                  <a:pt x="81890" y="65770"/>
                </a:lnTo>
                <a:lnTo>
                  <a:pt x="81890" y="65790"/>
                </a:lnTo>
                <a:lnTo>
                  <a:pt x="81890" y="65810"/>
                </a:lnTo>
                <a:lnTo>
                  <a:pt x="81880" y="65810"/>
                </a:lnTo>
                <a:lnTo>
                  <a:pt x="81880" y="65820"/>
                </a:lnTo>
                <a:lnTo>
                  <a:pt x="81880" y="65830"/>
                </a:lnTo>
                <a:lnTo>
                  <a:pt x="81880" y="65840"/>
                </a:lnTo>
                <a:lnTo>
                  <a:pt x="81870" y="65840"/>
                </a:lnTo>
                <a:lnTo>
                  <a:pt x="81870" y="65850"/>
                </a:lnTo>
                <a:lnTo>
                  <a:pt x="81860" y="65850"/>
                </a:lnTo>
                <a:lnTo>
                  <a:pt x="81850" y="65850"/>
                </a:lnTo>
                <a:lnTo>
                  <a:pt x="81850" y="65860"/>
                </a:lnTo>
                <a:lnTo>
                  <a:pt x="81850" y="65870"/>
                </a:lnTo>
                <a:lnTo>
                  <a:pt x="81840" y="65870"/>
                </a:lnTo>
                <a:lnTo>
                  <a:pt x="81840" y="65880"/>
                </a:lnTo>
                <a:lnTo>
                  <a:pt x="81840" y="65890"/>
                </a:lnTo>
                <a:lnTo>
                  <a:pt x="81830" y="65890"/>
                </a:lnTo>
                <a:lnTo>
                  <a:pt x="81830" y="65900"/>
                </a:lnTo>
                <a:lnTo>
                  <a:pt x="81820" y="65900"/>
                </a:lnTo>
                <a:lnTo>
                  <a:pt x="81820" y="65910"/>
                </a:lnTo>
                <a:lnTo>
                  <a:pt x="81810" y="65910"/>
                </a:lnTo>
                <a:lnTo>
                  <a:pt x="81810" y="65920"/>
                </a:lnTo>
                <a:lnTo>
                  <a:pt x="81810" y="65930"/>
                </a:lnTo>
                <a:lnTo>
                  <a:pt x="81800" y="65930"/>
                </a:lnTo>
                <a:lnTo>
                  <a:pt x="81800" y="65940"/>
                </a:lnTo>
                <a:lnTo>
                  <a:pt x="81790" y="65940"/>
                </a:lnTo>
                <a:lnTo>
                  <a:pt x="81790" y="65950"/>
                </a:lnTo>
                <a:lnTo>
                  <a:pt x="81780" y="65950"/>
                </a:lnTo>
                <a:lnTo>
                  <a:pt x="81780" y="65960"/>
                </a:lnTo>
                <a:lnTo>
                  <a:pt x="81770" y="65960"/>
                </a:lnTo>
                <a:lnTo>
                  <a:pt x="81760" y="65960"/>
                </a:lnTo>
                <a:lnTo>
                  <a:pt x="81760" y="65970"/>
                </a:lnTo>
                <a:lnTo>
                  <a:pt x="81750" y="65970"/>
                </a:lnTo>
                <a:lnTo>
                  <a:pt x="81750" y="65980"/>
                </a:lnTo>
                <a:lnTo>
                  <a:pt x="81740" y="65980"/>
                </a:lnTo>
                <a:lnTo>
                  <a:pt x="81740" y="65990"/>
                </a:lnTo>
                <a:lnTo>
                  <a:pt x="81730" y="65990"/>
                </a:lnTo>
                <a:lnTo>
                  <a:pt x="81730" y="66000"/>
                </a:lnTo>
                <a:lnTo>
                  <a:pt x="81720" y="66000"/>
                </a:lnTo>
                <a:lnTo>
                  <a:pt x="81720" y="66010"/>
                </a:lnTo>
                <a:lnTo>
                  <a:pt x="81710" y="66010"/>
                </a:lnTo>
                <a:lnTo>
                  <a:pt x="81710" y="66020"/>
                </a:lnTo>
                <a:lnTo>
                  <a:pt x="81700" y="66020"/>
                </a:lnTo>
                <a:lnTo>
                  <a:pt x="81690" y="66020"/>
                </a:lnTo>
                <a:lnTo>
                  <a:pt x="81690" y="66030"/>
                </a:lnTo>
                <a:lnTo>
                  <a:pt x="81690" y="66040"/>
                </a:lnTo>
                <a:lnTo>
                  <a:pt x="81680" y="66040"/>
                </a:lnTo>
                <a:lnTo>
                  <a:pt x="81680" y="66050"/>
                </a:lnTo>
                <a:lnTo>
                  <a:pt x="81670" y="66050"/>
                </a:lnTo>
                <a:lnTo>
                  <a:pt x="81670" y="66060"/>
                </a:lnTo>
                <a:lnTo>
                  <a:pt x="81670" y="66070"/>
                </a:lnTo>
                <a:lnTo>
                  <a:pt x="81660" y="66070"/>
                </a:lnTo>
                <a:lnTo>
                  <a:pt x="81660" y="66080"/>
                </a:lnTo>
                <a:lnTo>
                  <a:pt x="81650" y="66080"/>
                </a:lnTo>
                <a:lnTo>
                  <a:pt x="81650" y="66090"/>
                </a:lnTo>
                <a:lnTo>
                  <a:pt x="81640" y="66090"/>
                </a:lnTo>
                <a:lnTo>
                  <a:pt x="81640" y="66100"/>
                </a:lnTo>
                <a:lnTo>
                  <a:pt x="81630" y="66100"/>
                </a:lnTo>
                <a:lnTo>
                  <a:pt x="81630" y="66110"/>
                </a:lnTo>
                <a:lnTo>
                  <a:pt x="81620" y="66110"/>
                </a:lnTo>
                <a:lnTo>
                  <a:pt x="81620" y="66120"/>
                </a:lnTo>
                <a:lnTo>
                  <a:pt x="81610" y="66120"/>
                </a:lnTo>
                <a:lnTo>
                  <a:pt x="81610" y="66130"/>
                </a:lnTo>
                <a:lnTo>
                  <a:pt x="81600" y="66130"/>
                </a:lnTo>
                <a:lnTo>
                  <a:pt x="81600" y="66140"/>
                </a:lnTo>
                <a:lnTo>
                  <a:pt x="81590" y="66140"/>
                </a:lnTo>
                <a:lnTo>
                  <a:pt x="81590" y="66150"/>
                </a:lnTo>
                <a:lnTo>
                  <a:pt x="81580" y="66150"/>
                </a:lnTo>
                <a:lnTo>
                  <a:pt x="81580" y="66160"/>
                </a:lnTo>
                <a:lnTo>
                  <a:pt x="81570" y="66160"/>
                </a:lnTo>
                <a:lnTo>
                  <a:pt x="81560" y="66160"/>
                </a:lnTo>
                <a:lnTo>
                  <a:pt x="81550" y="66160"/>
                </a:lnTo>
                <a:lnTo>
                  <a:pt x="81550" y="66170"/>
                </a:lnTo>
                <a:lnTo>
                  <a:pt x="81540" y="66170"/>
                </a:lnTo>
                <a:lnTo>
                  <a:pt x="81540" y="66180"/>
                </a:lnTo>
                <a:lnTo>
                  <a:pt x="81530" y="66180"/>
                </a:lnTo>
                <a:lnTo>
                  <a:pt x="81530" y="66190"/>
                </a:lnTo>
                <a:lnTo>
                  <a:pt x="81520" y="66190"/>
                </a:lnTo>
                <a:lnTo>
                  <a:pt x="81520" y="66200"/>
                </a:lnTo>
                <a:lnTo>
                  <a:pt x="81510" y="66200"/>
                </a:lnTo>
                <a:lnTo>
                  <a:pt x="81510" y="66210"/>
                </a:lnTo>
                <a:lnTo>
                  <a:pt x="81500" y="66210"/>
                </a:lnTo>
                <a:lnTo>
                  <a:pt x="81500" y="66220"/>
                </a:lnTo>
                <a:lnTo>
                  <a:pt x="81490" y="66220"/>
                </a:lnTo>
                <a:lnTo>
                  <a:pt x="81490" y="66230"/>
                </a:lnTo>
                <a:lnTo>
                  <a:pt x="81480" y="66230"/>
                </a:lnTo>
                <a:lnTo>
                  <a:pt x="81480" y="66240"/>
                </a:lnTo>
                <a:lnTo>
                  <a:pt x="81480" y="66260"/>
                </a:lnTo>
                <a:lnTo>
                  <a:pt x="81470" y="66260"/>
                </a:lnTo>
                <a:lnTo>
                  <a:pt x="81470" y="66270"/>
                </a:lnTo>
                <a:lnTo>
                  <a:pt x="81460" y="66270"/>
                </a:lnTo>
                <a:lnTo>
                  <a:pt x="81460" y="66280"/>
                </a:lnTo>
                <a:lnTo>
                  <a:pt x="81450" y="66280"/>
                </a:lnTo>
                <a:lnTo>
                  <a:pt x="81440" y="66280"/>
                </a:lnTo>
                <a:lnTo>
                  <a:pt x="81440" y="66290"/>
                </a:lnTo>
                <a:lnTo>
                  <a:pt x="81440" y="66300"/>
                </a:lnTo>
                <a:lnTo>
                  <a:pt x="81440" y="66310"/>
                </a:lnTo>
                <a:lnTo>
                  <a:pt x="81430" y="66310"/>
                </a:lnTo>
                <a:lnTo>
                  <a:pt x="81430" y="66320"/>
                </a:lnTo>
                <a:lnTo>
                  <a:pt x="81430" y="66330"/>
                </a:lnTo>
                <a:lnTo>
                  <a:pt x="81420" y="66330"/>
                </a:lnTo>
                <a:lnTo>
                  <a:pt x="81420" y="66340"/>
                </a:lnTo>
                <a:lnTo>
                  <a:pt x="81410" y="66340"/>
                </a:lnTo>
                <a:lnTo>
                  <a:pt x="81410" y="66350"/>
                </a:lnTo>
                <a:lnTo>
                  <a:pt x="81400" y="66350"/>
                </a:lnTo>
                <a:lnTo>
                  <a:pt x="81400" y="66360"/>
                </a:lnTo>
                <a:lnTo>
                  <a:pt x="81400" y="66370"/>
                </a:lnTo>
                <a:lnTo>
                  <a:pt x="81390" y="66370"/>
                </a:lnTo>
                <a:lnTo>
                  <a:pt x="81390" y="66380"/>
                </a:lnTo>
                <a:lnTo>
                  <a:pt x="81390" y="66390"/>
                </a:lnTo>
                <a:lnTo>
                  <a:pt x="81380" y="66390"/>
                </a:lnTo>
                <a:lnTo>
                  <a:pt x="81370" y="66390"/>
                </a:lnTo>
                <a:lnTo>
                  <a:pt x="81370" y="66400"/>
                </a:lnTo>
                <a:lnTo>
                  <a:pt x="81350" y="66400"/>
                </a:lnTo>
                <a:lnTo>
                  <a:pt x="81340" y="66400"/>
                </a:lnTo>
                <a:lnTo>
                  <a:pt x="81340" y="66410"/>
                </a:lnTo>
                <a:lnTo>
                  <a:pt x="81340" y="66420"/>
                </a:lnTo>
                <a:lnTo>
                  <a:pt x="81330" y="66420"/>
                </a:lnTo>
                <a:lnTo>
                  <a:pt x="81320" y="66420"/>
                </a:lnTo>
                <a:lnTo>
                  <a:pt x="81310" y="66420"/>
                </a:lnTo>
                <a:lnTo>
                  <a:pt x="81300" y="66420"/>
                </a:lnTo>
                <a:lnTo>
                  <a:pt x="81290" y="66420"/>
                </a:lnTo>
                <a:lnTo>
                  <a:pt x="81290" y="66410"/>
                </a:lnTo>
                <a:lnTo>
                  <a:pt x="81290" y="66400"/>
                </a:lnTo>
                <a:lnTo>
                  <a:pt x="81260" y="66400"/>
                </a:lnTo>
                <a:lnTo>
                  <a:pt x="81250" y="66400"/>
                </a:lnTo>
                <a:lnTo>
                  <a:pt x="81240" y="66400"/>
                </a:lnTo>
                <a:lnTo>
                  <a:pt x="81240" y="66390"/>
                </a:lnTo>
                <a:lnTo>
                  <a:pt x="81230" y="66390"/>
                </a:lnTo>
                <a:lnTo>
                  <a:pt x="81220" y="66390"/>
                </a:lnTo>
                <a:lnTo>
                  <a:pt x="81210" y="66390"/>
                </a:lnTo>
                <a:lnTo>
                  <a:pt x="81210" y="66400"/>
                </a:lnTo>
                <a:lnTo>
                  <a:pt x="81200" y="66400"/>
                </a:lnTo>
                <a:lnTo>
                  <a:pt x="81200" y="66410"/>
                </a:lnTo>
                <a:lnTo>
                  <a:pt x="81190" y="66410"/>
                </a:lnTo>
                <a:lnTo>
                  <a:pt x="81190" y="66420"/>
                </a:lnTo>
                <a:lnTo>
                  <a:pt x="81180" y="66420"/>
                </a:lnTo>
                <a:lnTo>
                  <a:pt x="81180" y="66430"/>
                </a:lnTo>
                <a:lnTo>
                  <a:pt x="81180" y="66440"/>
                </a:lnTo>
                <a:lnTo>
                  <a:pt x="81170" y="66440"/>
                </a:lnTo>
                <a:lnTo>
                  <a:pt x="81170" y="66450"/>
                </a:lnTo>
                <a:lnTo>
                  <a:pt x="81160" y="66450"/>
                </a:lnTo>
                <a:lnTo>
                  <a:pt x="81160" y="66460"/>
                </a:lnTo>
                <a:lnTo>
                  <a:pt x="81150" y="66460"/>
                </a:lnTo>
                <a:lnTo>
                  <a:pt x="81150" y="66470"/>
                </a:lnTo>
                <a:lnTo>
                  <a:pt x="81140" y="66470"/>
                </a:lnTo>
                <a:lnTo>
                  <a:pt x="81140" y="66480"/>
                </a:lnTo>
                <a:lnTo>
                  <a:pt x="81140" y="66500"/>
                </a:lnTo>
                <a:lnTo>
                  <a:pt x="81140" y="66510"/>
                </a:lnTo>
                <a:lnTo>
                  <a:pt x="81130" y="66510"/>
                </a:lnTo>
                <a:lnTo>
                  <a:pt x="81130" y="66520"/>
                </a:lnTo>
                <a:lnTo>
                  <a:pt x="81120" y="66520"/>
                </a:lnTo>
                <a:lnTo>
                  <a:pt x="81120" y="66540"/>
                </a:lnTo>
                <a:lnTo>
                  <a:pt x="81110" y="66540"/>
                </a:lnTo>
                <a:lnTo>
                  <a:pt x="81110" y="66560"/>
                </a:lnTo>
                <a:lnTo>
                  <a:pt x="81110" y="66570"/>
                </a:lnTo>
                <a:lnTo>
                  <a:pt x="81100" y="66570"/>
                </a:lnTo>
                <a:lnTo>
                  <a:pt x="81100" y="66580"/>
                </a:lnTo>
                <a:lnTo>
                  <a:pt x="81100" y="66600"/>
                </a:lnTo>
                <a:lnTo>
                  <a:pt x="81100" y="66610"/>
                </a:lnTo>
                <a:lnTo>
                  <a:pt x="81090" y="66610"/>
                </a:lnTo>
                <a:lnTo>
                  <a:pt x="81090" y="66620"/>
                </a:lnTo>
                <a:lnTo>
                  <a:pt x="81090" y="66630"/>
                </a:lnTo>
                <a:lnTo>
                  <a:pt x="81090" y="66640"/>
                </a:lnTo>
                <a:lnTo>
                  <a:pt x="81080" y="66640"/>
                </a:lnTo>
                <a:lnTo>
                  <a:pt x="81080" y="66650"/>
                </a:lnTo>
                <a:lnTo>
                  <a:pt x="81080" y="66660"/>
                </a:lnTo>
                <a:lnTo>
                  <a:pt x="81070" y="66660"/>
                </a:lnTo>
                <a:lnTo>
                  <a:pt x="81070" y="66670"/>
                </a:lnTo>
                <a:lnTo>
                  <a:pt x="81070" y="66680"/>
                </a:lnTo>
                <a:lnTo>
                  <a:pt x="81060" y="66680"/>
                </a:lnTo>
                <a:lnTo>
                  <a:pt x="81060" y="66690"/>
                </a:lnTo>
                <a:lnTo>
                  <a:pt x="81050" y="66690"/>
                </a:lnTo>
                <a:lnTo>
                  <a:pt x="81050" y="66700"/>
                </a:lnTo>
                <a:lnTo>
                  <a:pt x="81040" y="66700"/>
                </a:lnTo>
                <a:lnTo>
                  <a:pt x="81040" y="66710"/>
                </a:lnTo>
                <a:lnTo>
                  <a:pt x="81030" y="66710"/>
                </a:lnTo>
                <a:lnTo>
                  <a:pt x="81030" y="66720"/>
                </a:lnTo>
                <a:lnTo>
                  <a:pt x="81020" y="66720"/>
                </a:lnTo>
                <a:lnTo>
                  <a:pt x="81020" y="66730"/>
                </a:lnTo>
                <a:lnTo>
                  <a:pt x="81020" y="66740"/>
                </a:lnTo>
                <a:lnTo>
                  <a:pt x="81010" y="66740"/>
                </a:lnTo>
                <a:lnTo>
                  <a:pt x="81010" y="66750"/>
                </a:lnTo>
                <a:lnTo>
                  <a:pt x="81010" y="66760"/>
                </a:lnTo>
                <a:lnTo>
                  <a:pt x="81000" y="66760"/>
                </a:lnTo>
                <a:lnTo>
                  <a:pt x="81000" y="66770"/>
                </a:lnTo>
                <a:lnTo>
                  <a:pt x="81000" y="66780"/>
                </a:lnTo>
                <a:lnTo>
                  <a:pt x="80990" y="66780"/>
                </a:lnTo>
                <a:lnTo>
                  <a:pt x="80990" y="66790"/>
                </a:lnTo>
                <a:lnTo>
                  <a:pt x="80980" y="66790"/>
                </a:lnTo>
                <a:lnTo>
                  <a:pt x="80980" y="66800"/>
                </a:lnTo>
                <a:lnTo>
                  <a:pt x="80980" y="66810"/>
                </a:lnTo>
                <a:lnTo>
                  <a:pt x="80980" y="66820"/>
                </a:lnTo>
                <a:lnTo>
                  <a:pt x="80970" y="66820"/>
                </a:lnTo>
                <a:lnTo>
                  <a:pt x="80970" y="66830"/>
                </a:lnTo>
                <a:lnTo>
                  <a:pt x="80970" y="66840"/>
                </a:lnTo>
                <a:lnTo>
                  <a:pt x="80970" y="66860"/>
                </a:lnTo>
                <a:lnTo>
                  <a:pt x="80960" y="66860"/>
                </a:lnTo>
                <a:lnTo>
                  <a:pt x="80950" y="66860"/>
                </a:lnTo>
                <a:lnTo>
                  <a:pt x="80950" y="66870"/>
                </a:lnTo>
                <a:lnTo>
                  <a:pt x="80940" y="66870"/>
                </a:lnTo>
                <a:lnTo>
                  <a:pt x="80930" y="66870"/>
                </a:lnTo>
                <a:lnTo>
                  <a:pt x="80930" y="66880"/>
                </a:lnTo>
                <a:lnTo>
                  <a:pt x="80920" y="66880"/>
                </a:lnTo>
                <a:lnTo>
                  <a:pt x="80920" y="66890"/>
                </a:lnTo>
                <a:lnTo>
                  <a:pt x="80910" y="66890"/>
                </a:lnTo>
                <a:lnTo>
                  <a:pt x="80910" y="66900"/>
                </a:lnTo>
                <a:lnTo>
                  <a:pt x="80900" y="66900"/>
                </a:lnTo>
                <a:lnTo>
                  <a:pt x="80900" y="66910"/>
                </a:lnTo>
                <a:lnTo>
                  <a:pt x="80900" y="66920"/>
                </a:lnTo>
                <a:lnTo>
                  <a:pt x="80890" y="66920"/>
                </a:lnTo>
                <a:lnTo>
                  <a:pt x="80890" y="66930"/>
                </a:lnTo>
                <a:lnTo>
                  <a:pt x="80890" y="66940"/>
                </a:lnTo>
                <a:lnTo>
                  <a:pt x="80880" y="66940"/>
                </a:lnTo>
                <a:lnTo>
                  <a:pt x="80880" y="66950"/>
                </a:lnTo>
                <a:lnTo>
                  <a:pt x="80870" y="66950"/>
                </a:lnTo>
                <a:lnTo>
                  <a:pt x="80870" y="66960"/>
                </a:lnTo>
                <a:lnTo>
                  <a:pt x="80860" y="66960"/>
                </a:lnTo>
                <a:lnTo>
                  <a:pt x="80860" y="66970"/>
                </a:lnTo>
                <a:lnTo>
                  <a:pt x="80860" y="66980"/>
                </a:lnTo>
                <a:lnTo>
                  <a:pt x="80850" y="66980"/>
                </a:lnTo>
                <a:lnTo>
                  <a:pt x="80850" y="66990"/>
                </a:lnTo>
                <a:lnTo>
                  <a:pt x="80840" y="66990"/>
                </a:lnTo>
                <a:lnTo>
                  <a:pt x="80840" y="67000"/>
                </a:lnTo>
                <a:lnTo>
                  <a:pt x="80840" y="67010"/>
                </a:lnTo>
                <a:lnTo>
                  <a:pt x="80830" y="67010"/>
                </a:lnTo>
                <a:lnTo>
                  <a:pt x="80830" y="67020"/>
                </a:lnTo>
                <a:lnTo>
                  <a:pt x="80820" y="67020"/>
                </a:lnTo>
                <a:lnTo>
                  <a:pt x="80820" y="67030"/>
                </a:lnTo>
                <a:lnTo>
                  <a:pt x="80810" y="67030"/>
                </a:lnTo>
                <a:lnTo>
                  <a:pt x="80810" y="67040"/>
                </a:lnTo>
                <a:lnTo>
                  <a:pt x="80800" y="67040"/>
                </a:lnTo>
                <a:lnTo>
                  <a:pt x="80800" y="67060"/>
                </a:lnTo>
                <a:lnTo>
                  <a:pt x="80800" y="67070"/>
                </a:lnTo>
                <a:lnTo>
                  <a:pt x="80800" y="67080"/>
                </a:lnTo>
                <a:lnTo>
                  <a:pt x="80790" y="67080"/>
                </a:lnTo>
                <a:lnTo>
                  <a:pt x="80790" y="67090"/>
                </a:lnTo>
                <a:lnTo>
                  <a:pt x="80790" y="67150"/>
                </a:lnTo>
                <a:lnTo>
                  <a:pt x="80790" y="67160"/>
                </a:lnTo>
                <a:lnTo>
                  <a:pt x="80790" y="67170"/>
                </a:lnTo>
                <a:lnTo>
                  <a:pt x="80780" y="67170"/>
                </a:lnTo>
                <a:lnTo>
                  <a:pt x="80780" y="67180"/>
                </a:lnTo>
                <a:lnTo>
                  <a:pt x="80780" y="67190"/>
                </a:lnTo>
                <a:lnTo>
                  <a:pt x="80780" y="67220"/>
                </a:lnTo>
                <a:lnTo>
                  <a:pt x="80770" y="67220"/>
                </a:lnTo>
                <a:lnTo>
                  <a:pt x="80770" y="67230"/>
                </a:lnTo>
                <a:lnTo>
                  <a:pt x="80770" y="67240"/>
                </a:lnTo>
                <a:lnTo>
                  <a:pt x="80770" y="67260"/>
                </a:lnTo>
                <a:lnTo>
                  <a:pt x="80760" y="67260"/>
                </a:lnTo>
                <a:lnTo>
                  <a:pt x="80760" y="67270"/>
                </a:lnTo>
                <a:lnTo>
                  <a:pt x="80760" y="67280"/>
                </a:lnTo>
                <a:lnTo>
                  <a:pt x="80750" y="67280"/>
                </a:lnTo>
                <a:lnTo>
                  <a:pt x="80750" y="67290"/>
                </a:lnTo>
                <a:lnTo>
                  <a:pt x="80750" y="67300"/>
                </a:lnTo>
                <a:lnTo>
                  <a:pt x="80750" y="67320"/>
                </a:lnTo>
                <a:lnTo>
                  <a:pt x="80740" y="67320"/>
                </a:lnTo>
                <a:lnTo>
                  <a:pt x="80740" y="67330"/>
                </a:lnTo>
                <a:lnTo>
                  <a:pt x="80740" y="67340"/>
                </a:lnTo>
                <a:lnTo>
                  <a:pt x="80730" y="67340"/>
                </a:lnTo>
                <a:lnTo>
                  <a:pt x="80730" y="67350"/>
                </a:lnTo>
                <a:lnTo>
                  <a:pt x="80730" y="67360"/>
                </a:lnTo>
                <a:lnTo>
                  <a:pt x="80730" y="67370"/>
                </a:lnTo>
                <a:lnTo>
                  <a:pt x="80720" y="67370"/>
                </a:lnTo>
                <a:lnTo>
                  <a:pt x="80720" y="67380"/>
                </a:lnTo>
                <a:lnTo>
                  <a:pt x="80720" y="67390"/>
                </a:lnTo>
                <a:lnTo>
                  <a:pt x="80720" y="67400"/>
                </a:lnTo>
                <a:lnTo>
                  <a:pt x="80710" y="67400"/>
                </a:lnTo>
                <a:lnTo>
                  <a:pt x="80710" y="67410"/>
                </a:lnTo>
                <a:lnTo>
                  <a:pt x="80710" y="67420"/>
                </a:lnTo>
                <a:lnTo>
                  <a:pt x="80700" y="67420"/>
                </a:lnTo>
                <a:lnTo>
                  <a:pt x="80700" y="67430"/>
                </a:lnTo>
                <a:lnTo>
                  <a:pt x="80700" y="67440"/>
                </a:lnTo>
                <a:lnTo>
                  <a:pt x="80700" y="67450"/>
                </a:lnTo>
                <a:lnTo>
                  <a:pt x="80690" y="67450"/>
                </a:lnTo>
                <a:lnTo>
                  <a:pt x="80690" y="67470"/>
                </a:lnTo>
                <a:lnTo>
                  <a:pt x="80690" y="67480"/>
                </a:lnTo>
                <a:lnTo>
                  <a:pt x="80680" y="67480"/>
                </a:lnTo>
                <a:lnTo>
                  <a:pt x="80680" y="67490"/>
                </a:lnTo>
                <a:lnTo>
                  <a:pt x="80670" y="67490"/>
                </a:lnTo>
                <a:lnTo>
                  <a:pt x="80670" y="67500"/>
                </a:lnTo>
                <a:lnTo>
                  <a:pt x="80670" y="67510"/>
                </a:lnTo>
                <a:lnTo>
                  <a:pt x="80660" y="67510"/>
                </a:lnTo>
                <a:lnTo>
                  <a:pt x="80660" y="67520"/>
                </a:lnTo>
                <a:lnTo>
                  <a:pt x="80660" y="67530"/>
                </a:lnTo>
                <a:lnTo>
                  <a:pt x="80650" y="67530"/>
                </a:lnTo>
                <a:lnTo>
                  <a:pt x="80650" y="67540"/>
                </a:lnTo>
                <a:lnTo>
                  <a:pt x="80640" y="67540"/>
                </a:lnTo>
                <a:lnTo>
                  <a:pt x="80640" y="67550"/>
                </a:lnTo>
                <a:lnTo>
                  <a:pt x="80630" y="67550"/>
                </a:lnTo>
                <a:lnTo>
                  <a:pt x="80630" y="67560"/>
                </a:lnTo>
                <a:lnTo>
                  <a:pt x="80620" y="67560"/>
                </a:lnTo>
                <a:lnTo>
                  <a:pt x="80620" y="67570"/>
                </a:lnTo>
                <a:lnTo>
                  <a:pt x="80610" y="67570"/>
                </a:lnTo>
                <a:lnTo>
                  <a:pt x="80610" y="67580"/>
                </a:lnTo>
                <a:lnTo>
                  <a:pt x="80610" y="67590"/>
                </a:lnTo>
                <a:lnTo>
                  <a:pt x="80600" y="67590"/>
                </a:lnTo>
                <a:lnTo>
                  <a:pt x="80590" y="67590"/>
                </a:lnTo>
                <a:lnTo>
                  <a:pt x="80590" y="67600"/>
                </a:lnTo>
                <a:lnTo>
                  <a:pt x="80590" y="67610"/>
                </a:lnTo>
                <a:lnTo>
                  <a:pt x="80580" y="67610"/>
                </a:lnTo>
                <a:lnTo>
                  <a:pt x="80580" y="67620"/>
                </a:lnTo>
                <a:lnTo>
                  <a:pt x="80570" y="67620"/>
                </a:lnTo>
                <a:lnTo>
                  <a:pt x="80570" y="67630"/>
                </a:lnTo>
                <a:lnTo>
                  <a:pt x="80560" y="67630"/>
                </a:lnTo>
                <a:lnTo>
                  <a:pt x="80560" y="67640"/>
                </a:lnTo>
                <a:lnTo>
                  <a:pt x="80550" y="67640"/>
                </a:lnTo>
                <a:lnTo>
                  <a:pt x="80550" y="67650"/>
                </a:lnTo>
                <a:lnTo>
                  <a:pt x="80550" y="67660"/>
                </a:lnTo>
                <a:lnTo>
                  <a:pt x="80540" y="67660"/>
                </a:lnTo>
                <a:lnTo>
                  <a:pt x="80540" y="67670"/>
                </a:lnTo>
                <a:lnTo>
                  <a:pt x="80530" y="67670"/>
                </a:lnTo>
                <a:lnTo>
                  <a:pt x="80530" y="67680"/>
                </a:lnTo>
                <a:lnTo>
                  <a:pt x="80520" y="67680"/>
                </a:lnTo>
                <a:lnTo>
                  <a:pt x="80520" y="67690"/>
                </a:lnTo>
                <a:lnTo>
                  <a:pt x="80510" y="67690"/>
                </a:lnTo>
                <a:lnTo>
                  <a:pt x="80510" y="67700"/>
                </a:lnTo>
                <a:lnTo>
                  <a:pt x="80500" y="67700"/>
                </a:lnTo>
                <a:lnTo>
                  <a:pt x="80500" y="67710"/>
                </a:lnTo>
                <a:lnTo>
                  <a:pt x="80500" y="67720"/>
                </a:lnTo>
                <a:lnTo>
                  <a:pt x="80490" y="67720"/>
                </a:lnTo>
                <a:lnTo>
                  <a:pt x="80490" y="67730"/>
                </a:lnTo>
                <a:lnTo>
                  <a:pt x="80490" y="67740"/>
                </a:lnTo>
                <a:lnTo>
                  <a:pt x="80480" y="67740"/>
                </a:lnTo>
                <a:lnTo>
                  <a:pt x="80480" y="67750"/>
                </a:lnTo>
                <a:lnTo>
                  <a:pt x="80470" y="67750"/>
                </a:lnTo>
                <a:lnTo>
                  <a:pt x="80470" y="67760"/>
                </a:lnTo>
                <a:lnTo>
                  <a:pt x="80470" y="67770"/>
                </a:lnTo>
                <a:lnTo>
                  <a:pt x="80460" y="67770"/>
                </a:lnTo>
                <a:lnTo>
                  <a:pt x="80460" y="67780"/>
                </a:lnTo>
                <a:lnTo>
                  <a:pt x="80460" y="67790"/>
                </a:lnTo>
                <a:lnTo>
                  <a:pt x="80450" y="67790"/>
                </a:lnTo>
                <a:lnTo>
                  <a:pt x="80450" y="67800"/>
                </a:lnTo>
                <a:lnTo>
                  <a:pt x="80440" y="67800"/>
                </a:lnTo>
                <a:lnTo>
                  <a:pt x="80440" y="67810"/>
                </a:lnTo>
                <a:lnTo>
                  <a:pt x="80430" y="67810"/>
                </a:lnTo>
                <a:lnTo>
                  <a:pt x="80430" y="67820"/>
                </a:lnTo>
                <a:lnTo>
                  <a:pt x="80420" y="67820"/>
                </a:lnTo>
                <a:lnTo>
                  <a:pt x="80420" y="67830"/>
                </a:lnTo>
                <a:lnTo>
                  <a:pt x="80420" y="67840"/>
                </a:lnTo>
                <a:lnTo>
                  <a:pt x="80410" y="67840"/>
                </a:lnTo>
                <a:lnTo>
                  <a:pt x="80410" y="67850"/>
                </a:lnTo>
                <a:lnTo>
                  <a:pt x="80400" y="67850"/>
                </a:lnTo>
                <a:lnTo>
                  <a:pt x="80400" y="67860"/>
                </a:lnTo>
                <a:lnTo>
                  <a:pt x="80390" y="67860"/>
                </a:lnTo>
                <a:lnTo>
                  <a:pt x="80390" y="67870"/>
                </a:lnTo>
                <a:lnTo>
                  <a:pt x="80380" y="67870"/>
                </a:lnTo>
                <a:lnTo>
                  <a:pt x="80370" y="67870"/>
                </a:lnTo>
                <a:lnTo>
                  <a:pt x="80370" y="67880"/>
                </a:lnTo>
                <a:lnTo>
                  <a:pt x="80370" y="67890"/>
                </a:lnTo>
                <a:lnTo>
                  <a:pt x="80360" y="67890"/>
                </a:lnTo>
                <a:lnTo>
                  <a:pt x="80360" y="67900"/>
                </a:lnTo>
                <a:lnTo>
                  <a:pt x="80350" y="67900"/>
                </a:lnTo>
                <a:lnTo>
                  <a:pt x="80340" y="67900"/>
                </a:lnTo>
                <a:lnTo>
                  <a:pt x="80340" y="67910"/>
                </a:lnTo>
                <a:lnTo>
                  <a:pt x="80300" y="67910"/>
                </a:lnTo>
                <a:lnTo>
                  <a:pt x="80290" y="67910"/>
                </a:lnTo>
                <a:lnTo>
                  <a:pt x="80290" y="67920"/>
                </a:lnTo>
                <a:lnTo>
                  <a:pt x="80280" y="67920"/>
                </a:lnTo>
                <a:lnTo>
                  <a:pt x="80270" y="67920"/>
                </a:lnTo>
                <a:lnTo>
                  <a:pt x="80270" y="67930"/>
                </a:lnTo>
                <a:lnTo>
                  <a:pt x="80260" y="67930"/>
                </a:lnTo>
                <a:lnTo>
                  <a:pt x="80250" y="67930"/>
                </a:lnTo>
                <a:lnTo>
                  <a:pt x="80250" y="67940"/>
                </a:lnTo>
                <a:lnTo>
                  <a:pt x="80240" y="67940"/>
                </a:lnTo>
                <a:lnTo>
                  <a:pt x="80230" y="67940"/>
                </a:lnTo>
                <a:lnTo>
                  <a:pt x="80230" y="67950"/>
                </a:lnTo>
                <a:lnTo>
                  <a:pt x="80220" y="67950"/>
                </a:lnTo>
                <a:lnTo>
                  <a:pt x="80210" y="67950"/>
                </a:lnTo>
                <a:lnTo>
                  <a:pt x="80210" y="67960"/>
                </a:lnTo>
                <a:lnTo>
                  <a:pt x="80200" y="67960"/>
                </a:lnTo>
                <a:lnTo>
                  <a:pt x="80200" y="67970"/>
                </a:lnTo>
                <a:lnTo>
                  <a:pt x="80180" y="67970"/>
                </a:lnTo>
                <a:lnTo>
                  <a:pt x="80170" y="67970"/>
                </a:lnTo>
                <a:lnTo>
                  <a:pt x="80170" y="67980"/>
                </a:lnTo>
                <a:lnTo>
                  <a:pt x="80160" y="67980"/>
                </a:lnTo>
                <a:lnTo>
                  <a:pt x="80150" y="67980"/>
                </a:lnTo>
                <a:lnTo>
                  <a:pt x="80140" y="67980"/>
                </a:lnTo>
                <a:lnTo>
                  <a:pt x="80140" y="67990"/>
                </a:lnTo>
                <a:lnTo>
                  <a:pt x="80110" y="67990"/>
                </a:lnTo>
                <a:lnTo>
                  <a:pt x="80100" y="67990"/>
                </a:lnTo>
                <a:lnTo>
                  <a:pt x="80080" y="67990"/>
                </a:lnTo>
                <a:lnTo>
                  <a:pt x="80060" y="67990"/>
                </a:lnTo>
                <a:lnTo>
                  <a:pt x="80060" y="68000"/>
                </a:lnTo>
                <a:lnTo>
                  <a:pt x="80050" y="68000"/>
                </a:lnTo>
                <a:lnTo>
                  <a:pt x="80040" y="68000"/>
                </a:lnTo>
                <a:lnTo>
                  <a:pt x="80040" y="68010"/>
                </a:lnTo>
                <a:lnTo>
                  <a:pt x="80030" y="68010"/>
                </a:lnTo>
                <a:lnTo>
                  <a:pt x="80020" y="68010"/>
                </a:lnTo>
                <a:lnTo>
                  <a:pt x="80020" y="68020"/>
                </a:lnTo>
                <a:lnTo>
                  <a:pt x="80000" y="68020"/>
                </a:lnTo>
                <a:lnTo>
                  <a:pt x="79990" y="68020"/>
                </a:lnTo>
                <a:lnTo>
                  <a:pt x="79990" y="68030"/>
                </a:lnTo>
                <a:lnTo>
                  <a:pt x="79980" y="68030"/>
                </a:lnTo>
                <a:lnTo>
                  <a:pt x="79970" y="68030"/>
                </a:lnTo>
                <a:lnTo>
                  <a:pt x="79970" y="68040"/>
                </a:lnTo>
                <a:lnTo>
                  <a:pt x="79960" y="68040"/>
                </a:lnTo>
                <a:lnTo>
                  <a:pt x="79950" y="68040"/>
                </a:lnTo>
                <a:lnTo>
                  <a:pt x="79950" y="68050"/>
                </a:lnTo>
                <a:lnTo>
                  <a:pt x="79940" y="68050"/>
                </a:lnTo>
                <a:lnTo>
                  <a:pt x="79930" y="68050"/>
                </a:lnTo>
                <a:lnTo>
                  <a:pt x="79920" y="68050"/>
                </a:lnTo>
                <a:lnTo>
                  <a:pt x="79920" y="68060"/>
                </a:lnTo>
                <a:lnTo>
                  <a:pt x="79900" y="68060"/>
                </a:lnTo>
                <a:lnTo>
                  <a:pt x="79900" y="68050"/>
                </a:lnTo>
                <a:lnTo>
                  <a:pt x="79890" y="68050"/>
                </a:lnTo>
                <a:lnTo>
                  <a:pt x="79890" y="68060"/>
                </a:lnTo>
                <a:lnTo>
                  <a:pt x="79880" y="68060"/>
                </a:lnTo>
                <a:lnTo>
                  <a:pt x="79880" y="68070"/>
                </a:lnTo>
                <a:lnTo>
                  <a:pt x="79870" y="68070"/>
                </a:lnTo>
                <a:lnTo>
                  <a:pt x="79860" y="68070"/>
                </a:lnTo>
                <a:lnTo>
                  <a:pt x="79860" y="68080"/>
                </a:lnTo>
                <a:lnTo>
                  <a:pt x="79850" y="68080"/>
                </a:lnTo>
                <a:lnTo>
                  <a:pt x="79850" y="68090"/>
                </a:lnTo>
                <a:lnTo>
                  <a:pt x="79840" y="68090"/>
                </a:lnTo>
                <a:lnTo>
                  <a:pt x="79830" y="68090"/>
                </a:lnTo>
                <a:lnTo>
                  <a:pt x="79810" y="68090"/>
                </a:lnTo>
                <a:lnTo>
                  <a:pt x="79810" y="68080"/>
                </a:lnTo>
                <a:lnTo>
                  <a:pt x="79800" y="68080"/>
                </a:lnTo>
                <a:lnTo>
                  <a:pt x="79800" y="68090"/>
                </a:lnTo>
                <a:lnTo>
                  <a:pt x="79790" y="68090"/>
                </a:lnTo>
                <a:lnTo>
                  <a:pt x="79780" y="68090"/>
                </a:lnTo>
                <a:lnTo>
                  <a:pt x="79770" y="68090"/>
                </a:lnTo>
                <a:lnTo>
                  <a:pt x="79770" y="68100"/>
                </a:lnTo>
                <a:lnTo>
                  <a:pt x="79760" y="68100"/>
                </a:lnTo>
                <a:lnTo>
                  <a:pt x="79760" y="68110"/>
                </a:lnTo>
                <a:lnTo>
                  <a:pt x="79750" y="68110"/>
                </a:lnTo>
                <a:lnTo>
                  <a:pt x="79730" y="68110"/>
                </a:lnTo>
                <a:lnTo>
                  <a:pt x="79710" y="68110"/>
                </a:lnTo>
                <a:lnTo>
                  <a:pt x="79710" y="68120"/>
                </a:lnTo>
                <a:lnTo>
                  <a:pt x="79700" y="68120"/>
                </a:lnTo>
                <a:lnTo>
                  <a:pt x="79680" y="68120"/>
                </a:lnTo>
                <a:lnTo>
                  <a:pt x="79680" y="68130"/>
                </a:lnTo>
                <a:lnTo>
                  <a:pt x="79630" y="68130"/>
                </a:lnTo>
                <a:lnTo>
                  <a:pt x="79620" y="68130"/>
                </a:lnTo>
                <a:lnTo>
                  <a:pt x="79610" y="68130"/>
                </a:lnTo>
                <a:lnTo>
                  <a:pt x="79610" y="68140"/>
                </a:lnTo>
                <a:lnTo>
                  <a:pt x="79600" y="68140"/>
                </a:lnTo>
                <a:lnTo>
                  <a:pt x="79590" y="68140"/>
                </a:lnTo>
                <a:lnTo>
                  <a:pt x="79590" y="68150"/>
                </a:lnTo>
                <a:lnTo>
                  <a:pt x="79580" y="68150"/>
                </a:lnTo>
                <a:lnTo>
                  <a:pt x="79570" y="68150"/>
                </a:lnTo>
                <a:lnTo>
                  <a:pt x="79570" y="68160"/>
                </a:lnTo>
                <a:lnTo>
                  <a:pt x="79560" y="68160"/>
                </a:lnTo>
                <a:lnTo>
                  <a:pt x="79550" y="68160"/>
                </a:lnTo>
                <a:lnTo>
                  <a:pt x="79540" y="68160"/>
                </a:lnTo>
                <a:lnTo>
                  <a:pt x="79540" y="68150"/>
                </a:lnTo>
                <a:lnTo>
                  <a:pt x="79530" y="68150"/>
                </a:lnTo>
                <a:lnTo>
                  <a:pt x="79530" y="68160"/>
                </a:lnTo>
                <a:lnTo>
                  <a:pt x="79520" y="68160"/>
                </a:lnTo>
                <a:lnTo>
                  <a:pt x="79490" y="68160"/>
                </a:lnTo>
                <a:lnTo>
                  <a:pt x="79490" y="68170"/>
                </a:lnTo>
                <a:lnTo>
                  <a:pt x="79470" y="68170"/>
                </a:lnTo>
                <a:lnTo>
                  <a:pt x="79460" y="68170"/>
                </a:lnTo>
                <a:lnTo>
                  <a:pt x="79460" y="68180"/>
                </a:lnTo>
                <a:lnTo>
                  <a:pt x="79440" y="68180"/>
                </a:lnTo>
                <a:lnTo>
                  <a:pt x="79440" y="68190"/>
                </a:lnTo>
                <a:lnTo>
                  <a:pt x="79430" y="68190"/>
                </a:lnTo>
                <a:lnTo>
                  <a:pt x="79410" y="68190"/>
                </a:lnTo>
                <a:lnTo>
                  <a:pt x="79410" y="68200"/>
                </a:lnTo>
                <a:lnTo>
                  <a:pt x="79400" y="68200"/>
                </a:lnTo>
                <a:lnTo>
                  <a:pt x="79400" y="68210"/>
                </a:lnTo>
                <a:lnTo>
                  <a:pt x="79390" y="68210"/>
                </a:lnTo>
                <a:lnTo>
                  <a:pt x="79390" y="68200"/>
                </a:lnTo>
                <a:lnTo>
                  <a:pt x="79370" y="68200"/>
                </a:lnTo>
                <a:lnTo>
                  <a:pt x="79370" y="68210"/>
                </a:lnTo>
                <a:lnTo>
                  <a:pt x="79360" y="68210"/>
                </a:lnTo>
                <a:lnTo>
                  <a:pt x="79360" y="68220"/>
                </a:lnTo>
                <a:lnTo>
                  <a:pt x="79350" y="68220"/>
                </a:lnTo>
                <a:lnTo>
                  <a:pt x="79340" y="68220"/>
                </a:lnTo>
                <a:lnTo>
                  <a:pt x="79330" y="68220"/>
                </a:lnTo>
                <a:lnTo>
                  <a:pt x="79330" y="68230"/>
                </a:lnTo>
                <a:lnTo>
                  <a:pt x="79310" y="68230"/>
                </a:lnTo>
                <a:lnTo>
                  <a:pt x="79310" y="68240"/>
                </a:lnTo>
                <a:lnTo>
                  <a:pt x="79300" y="68240"/>
                </a:lnTo>
                <a:lnTo>
                  <a:pt x="79290" y="68240"/>
                </a:lnTo>
                <a:lnTo>
                  <a:pt x="79290" y="68250"/>
                </a:lnTo>
                <a:lnTo>
                  <a:pt x="79290" y="68260"/>
                </a:lnTo>
                <a:lnTo>
                  <a:pt x="79280" y="68260"/>
                </a:lnTo>
                <a:lnTo>
                  <a:pt x="79270" y="68260"/>
                </a:lnTo>
                <a:lnTo>
                  <a:pt x="79260" y="68260"/>
                </a:lnTo>
                <a:lnTo>
                  <a:pt x="79240" y="68260"/>
                </a:lnTo>
                <a:lnTo>
                  <a:pt x="79240" y="68270"/>
                </a:lnTo>
                <a:lnTo>
                  <a:pt x="79230" y="68270"/>
                </a:lnTo>
                <a:lnTo>
                  <a:pt x="79220" y="68270"/>
                </a:lnTo>
                <a:lnTo>
                  <a:pt x="79220" y="68280"/>
                </a:lnTo>
                <a:lnTo>
                  <a:pt x="79210" y="68280"/>
                </a:lnTo>
                <a:lnTo>
                  <a:pt x="79210" y="68290"/>
                </a:lnTo>
                <a:lnTo>
                  <a:pt x="79200" y="68290"/>
                </a:lnTo>
                <a:lnTo>
                  <a:pt x="79190" y="68290"/>
                </a:lnTo>
                <a:lnTo>
                  <a:pt x="79190" y="68300"/>
                </a:lnTo>
                <a:lnTo>
                  <a:pt x="79180" y="68300"/>
                </a:lnTo>
                <a:lnTo>
                  <a:pt x="79180" y="68310"/>
                </a:lnTo>
                <a:lnTo>
                  <a:pt x="79180" y="68320"/>
                </a:lnTo>
                <a:lnTo>
                  <a:pt x="79170" y="68320"/>
                </a:lnTo>
                <a:lnTo>
                  <a:pt x="79170" y="68330"/>
                </a:lnTo>
                <a:lnTo>
                  <a:pt x="79160" y="68330"/>
                </a:lnTo>
                <a:lnTo>
                  <a:pt x="79160" y="68340"/>
                </a:lnTo>
                <a:lnTo>
                  <a:pt x="79160" y="68350"/>
                </a:lnTo>
                <a:lnTo>
                  <a:pt x="79150" y="68350"/>
                </a:lnTo>
                <a:lnTo>
                  <a:pt x="79150" y="68360"/>
                </a:lnTo>
                <a:lnTo>
                  <a:pt x="79140" y="68360"/>
                </a:lnTo>
                <a:lnTo>
                  <a:pt x="79130" y="68360"/>
                </a:lnTo>
                <a:lnTo>
                  <a:pt x="79130" y="68370"/>
                </a:lnTo>
                <a:lnTo>
                  <a:pt x="79130" y="68380"/>
                </a:lnTo>
                <a:lnTo>
                  <a:pt x="79120" y="68380"/>
                </a:lnTo>
                <a:lnTo>
                  <a:pt x="79110" y="68380"/>
                </a:lnTo>
                <a:lnTo>
                  <a:pt x="79110" y="68390"/>
                </a:lnTo>
                <a:lnTo>
                  <a:pt x="79100" y="68390"/>
                </a:lnTo>
                <a:lnTo>
                  <a:pt x="79090" y="68390"/>
                </a:lnTo>
                <a:lnTo>
                  <a:pt x="79090" y="68400"/>
                </a:lnTo>
                <a:lnTo>
                  <a:pt x="79090" y="68410"/>
                </a:lnTo>
                <a:lnTo>
                  <a:pt x="79080" y="68410"/>
                </a:lnTo>
                <a:lnTo>
                  <a:pt x="79080" y="68420"/>
                </a:lnTo>
                <a:lnTo>
                  <a:pt x="79060" y="68420"/>
                </a:lnTo>
                <a:lnTo>
                  <a:pt x="79050" y="68420"/>
                </a:lnTo>
                <a:lnTo>
                  <a:pt x="79040" y="68420"/>
                </a:lnTo>
                <a:lnTo>
                  <a:pt x="79040" y="68400"/>
                </a:lnTo>
                <a:lnTo>
                  <a:pt x="79040" y="68390"/>
                </a:lnTo>
                <a:lnTo>
                  <a:pt x="79050" y="68390"/>
                </a:lnTo>
                <a:lnTo>
                  <a:pt x="79050" y="68380"/>
                </a:lnTo>
                <a:lnTo>
                  <a:pt x="79040" y="68380"/>
                </a:lnTo>
                <a:lnTo>
                  <a:pt x="79040" y="68370"/>
                </a:lnTo>
                <a:lnTo>
                  <a:pt x="79030" y="68370"/>
                </a:lnTo>
                <a:lnTo>
                  <a:pt x="79030" y="68360"/>
                </a:lnTo>
                <a:lnTo>
                  <a:pt x="79040" y="68360"/>
                </a:lnTo>
                <a:lnTo>
                  <a:pt x="79040" y="68350"/>
                </a:lnTo>
                <a:lnTo>
                  <a:pt x="79040" y="68340"/>
                </a:lnTo>
                <a:lnTo>
                  <a:pt x="79030" y="68340"/>
                </a:lnTo>
                <a:lnTo>
                  <a:pt x="79030" y="68330"/>
                </a:lnTo>
                <a:lnTo>
                  <a:pt x="79020" y="68330"/>
                </a:lnTo>
                <a:lnTo>
                  <a:pt x="79010" y="68330"/>
                </a:lnTo>
                <a:lnTo>
                  <a:pt x="79010" y="68320"/>
                </a:lnTo>
                <a:lnTo>
                  <a:pt x="78980" y="68320"/>
                </a:lnTo>
                <a:lnTo>
                  <a:pt x="78960" y="68320"/>
                </a:lnTo>
                <a:lnTo>
                  <a:pt x="78940" y="68320"/>
                </a:lnTo>
                <a:lnTo>
                  <a:pt x="78930" y="68320"/>
                </a:lnTo>
                <a:lnTo>
                  <a:pt x="78930" y="68310"/>
                </a:lnTo>
                <a:lnTo>
                  <a:pt x="78900" y="68310"/>
                </a:lnTo>
                <a:lnTo>
                  <a:pt x="78880" y="68310"/>
                </a:lnTo>
                <a:lnTo>
                  <a:pt x="78880" y="68320"/>
                </a:lnTo>
                <a:lnTo>
                  <a:pt x="78870" y="68320"/>
                </a:lnTo>
                <a:lnTo>
                  <a:pt x="78860" y="68320"/>
                </a:lnTo>
                <a:lnTo>
                  <a:pt x="78840" y="68320"/>
                </a:lnTo>
                <a:lnTo>
                  <a:pt x="78840" y="68330"/>
                </a:lnTo>
                <a:lnTo>
                  <a:pt x="78830" y="68330"/>
                </a:lnTo>
                <a:lnTo>
                  <a:pt x="78820" y="68330"/>
                </a:lnTo>
                <a:lnTo>
                  <a:pt x="78810" y="68330"/>
                </a:lnTo>
                <a:lnTo>
                  <a:pt x="78810" y="68340"/>
                </a:lnTo>
                <a:lnTo>
                  <a:pt x="78800" y="68340"/>
                </a:lnTo>
                <a:lnTo>
                  <a:pt x="78800" y="68350"/>
                </a:lnTo>
                <a:lnTo>
                  <a:pt x="78790" y="68350"/>
                </a:lnTo>
                <a:lnTo>
                  <a:pt x="78790" y="68360"/>
                </a:lnTo>
                <a:lnTo>
                  <a:pt x="78780" y="68360"/>
                </a:lnTo>
                <a:lnTo>
                  <a:pt x="78770" y="68360"/>
                </a:lnTo>
                <a:lnTo>
                  <a:pt x="78770" y="68370"/>
                </a:lnTo>
                <a:lnTo>
                  <a:pt x="78760" y="68370"/>
                </a:lnTo>
                <a:lnTo>
                  <a:pt x="78760" y="68380"/>
                </a:lnTo>
                <a:lnTo>
                  <a:pt x="78750" y="68380"/>
                </a:lnTo>
                <a:lnTo>
                  <a:pt x="78750" y="68390"/>
                </a:lnTo>
                <a:lnTo>
                  <a:pt x="78740" y="68390"/>
                </a:lnTo>
                <a:lnTo>
                  <a:pt x="78740" y="68400"/>
                </a:lnTo>
                <a:lnTo>
                  <a:pt x="78730" y="68400"/>
                </a:lnTo>
                <a:lnTo>
                  <a:pt x="78730" y="68410"/>
                </a:lnTo>
                <a:lnTo>
                  <a:pt x="78720" y="68410"/>
                </a:lnTo>
                <a:lnTo>
                  <a:pt x="78720" y="68420"/>
                </a:lnTo>
                <a:lnTo>
                  <a:pt x="78720" y="68430"/>
                </a:lnTo>
                <a:lnTo>
                  <a:pt x="78710" y="68430"/>
                </a:lnTo>
                <a:lnTo>
                  <a:pt x="78700" y="68430"/>
                </a:lnTo>
                <a:lnTo>
                  <a:pt x="78700" y="68440"/>
                </a:lnTo>
                <a:lnTo>
                  <a:pt x="78690" y="68440"/>
                </a:lnTo>
                <a:lnTo>
                  <a:pt x="78690" y="68450"/>
                </a:lnTo>
                <a:lnTo>
                  <a:pt x="78680" y="68450"/>
                </a:lnTo>
                <a:lnTo>
                  <a:pt x="78680" y="68460"/>
                </a:lnTo>
                <a:lnTo>
                  <a:pt x="78670" y="68460"/>
                </a:lnTo>
                <a:lnTo>
                  <a:pt x="78670" y="68470"/>
                </a:lnTo>
                <a:lnTo>
                  <a:pt x="78670" y="68480"/>
                </a:lnTo>
                <a:lnTo>
                  <a:pt x="78660" y="68480"/>
                </a:lnTo>
                <a:lnTo>
                  <a:pt x="78660" y="68490"/>
                </a:lnTo>
                <a:lnTo>
                  <a:pt x="78650" y="68490"/>
                </a:lnTo>
                <a:lnTo>
                  <a:pt x="78650" y="68500"/>
                </a:lnTo>
                <a:lnTo>
                  <a:pt x="78640" y="68500"/>
                </a:lnTo>
                <a:lnTo>
                  <a:pt x="78640" y="68510"/>
                </a:lnTo>
                <a:lnTo>
                  <a:pt x="78640" y="68520"/>
                </a:lnTo>
                <a:lnTo>
                  <a:pt x="78630" y="68520"/>
                </a:lnTo>
                <a:lnTo>
                  <a:pt x="78630" y="68530"/>
                </a:lnTo>
                <a:lnTo>
                  <a:pt x="78630" y="68540"/>
                </a:lnTo>
                <a:lnTo>
                  <a:pt x="78620" y="68540"/>
                </a:lnTo>
                <a:lnTo>
                  <a:pt x="78620" y="68550"/>
                </a:lnTo>
                <a:lnTo>
                  <a:pt x="78610" y="68550"/>
                </a:lnTo>
                <a:lnTo>
                  <a:pt x="78610" y="68560"/>
                </a:lnTo>
                <a:lnTo>
                  <a:pt x="78610" y="68570"/>
                </a:lnTo>
                <a:lnTo>
                  <a:pt x="78600" y="68570"/>
                </a:lnTo>
                <a:lnTo>
                  <a:pt x="78600" y="68580"/>
                </a:lnTo>
                <a:lnTo>
                  <a:pt x="78590" y="68580"/>
                </a:lnTo>
                <a:lnTo>
                  <a:pt x="78590" y="68590"/>
                </a:lnTo>
                <a:lnTo>
                  <a:pt x="78590" y="68610"/>
                </a:lnTo>
                <a:lnTo>
                  <a:pt x="78590" y="68620"/>
                </a:lnTo>
                <a:lnTo>
                  <a:pt x="78580" y="68620"/>
                </a:lnTo>
                <a:lnTo>
                  <a:pt x="78580" y="68630"/>
                </a:lnTo>
                <a:lnTo>
                  <a:pt x="78590" y="68630"/>
                </a:lnTo>
                <a:lnTo>
                  <a:pt x="78590" y="68660"/>
                </a:lnTo>
                <a:lnTo>
                  <a:pt x="78590" y="68670"/>
                </a:lnTo>
                <a:lnTo>
                  <a:pt x="78590" y="68680"/>
                </a:lnTo>
                <a:lnTo>
                  <a:pt x="78580" y="68680"/>
                </a:lnTo>
                <a:lnTo>
                  <a:pt x="78580" y="68690"/>
                </a:lnTo>
                <a:lnTo>
                  <a:pt x="78580" y="68700"/>
                </a:lnTo>
                <a:lnTo>
                  <a:pt x="78570" y="68700"/>
                </a:lnTo>
                <a:lnTo>
                  <a:pt x="78570" y="68710"/>
                </a:lnTo>
                <a:lnTo>
                  <a:pt x="78570" y="68720"/>
                </a:lnTo>
                <a:lnTo>
                  <a:pt x="78560" y="68720"/>
                </a:lnTo>
                <a:lnTo>
                  <a:pt x="78560" y="68730"/>
                </a:lnTo>
                <a:lnTo>
                  <a:pt x="78560" y="68740"/>
                </a:lnTo>
                <a:lnTo>
                  <a:pt x="78550" y="68740"/>
                </a:lnTo>
                <a:lnTo>
                  <a:pt x="78550" y="68750"/>
                </a:lnTo>
                <a:lnTo>
                  <a:pt x="78540" y="68750"/>
                </a:lnTo>
                <a:lnTo>
                  <a:pt x="78540" y="68760"/>
                </a:lnTo>
                <a:lnTo>
                  <a:pt x="78530" y="68760"/>
                </a:lnTo>
                <a:lnTo>
                  <a:pt x="78530" y="68770"/>
                </a:lnTo>
                <a:lnTo>
                  <a:pt x="78520" y="68770"/>
                </a:lnTo>
                <a:lnTo>
                  <a:pt x="78520" y="68780"/>
                </a:lnTo>
                <a:lnTo>
                  <a:pt x="78510" y="68780"/>
                </a:lnTo>
                <a:lnTo>
                  <a:pt x="78510" y="68790"/>
                </a:lnTo>
                <a:lnTo>
                  <a:pt x="78510" y="68800"/>
                </a:lnTo>
                <a:lnTo>
                  <a:pt x="78500" y="68800"/>
                </a:lnTo>
                <a:lnTo>
                  <a:pt x="78500" y="68810"/>
                </a:lnTo>
                <a:lnTo>
                  <a:pt x="78500" y="68820"/>
                </a:lnTo>
                <a:lnTo>
                  <a:pt x="78500" y="68840"/>
                </a:lnTo>
                <a:lnTo>
                  <a:pt x="78490" y="68840"/>
                </a:lnTo>
                <a:lnTo>
                  <a:pt x="78490" y="68850"/>
                </a:lnTo>
                <a:lnTo>
                  <a:pt x="78490" y="68860"/>
                </a:lnTo>
                <a:lnTo>
                  <a:pt x="78490" y="68870"/>
                </a:lnTo>
                <a:lnTo>
                  <a:pt x="78480" y="68870"/>
                </a:lnTo>
                <a:lnTo>
                  <a:pt x="78480" y="68880"/>
                </a:lnTo>
                <a:lnTo>
                  <a:pt x="78480" y="68890"/>
                </a:lnTo>
                <a:lnTo>
                  <a:pt x="78470" y="68890"/>
                </a:lnTo>
                <a:lnTo>
                  <a:pt x="78470" y="68900"/>
                </a:lnTo>
                <a:lnTo>
                  <a:pt x="78470" y="68910"/>
                </a:lnTo>
                <a:lnTo>
                  <a:pt x="78470" y="68930"/>
                </a:lnTo>
                <a:lnTo>
                  <a:pt x="78460" y="68930"/>
                </a:lnTo>
                <a:lnTo>
                  <a:pt x="78460" y="68940"/>
                </a:lnTo>
                <a:lnTo>
                  <a:pt x="78460" y="68950"/>
                </a:lnTo>
                <a:lnTo>
                  <a:pt x="78450" y="68950"/>
                </a:lnTo>
                <a:lnTo>
                  <a:pt x="78450" y="68960"/>
                </a:lnTo>
                <a:lnTo>
                  <a:pt x="78450" y="68970"/>
                </a:lnTo>
                <a:lnTo>
                  <a:pt x="78440" y="68970"/>
                </a:lnTo>
                <a:lnTo>
                  <a:pt x="78440" y="68980"/>
                </a:lnTo>
                <a:lnTo>
                  <a:pt x="78440" y="68990"/>
                </a:lnTo>
                <a:lnTo>
                  <a:pt x="78430" y="68990"/>
                </a:lnTo>
                <a:lnTo>
                  <a:pt x="78430" y="69000"/>
                </a:lnTo>
                <a:lnTo>
                  <a:pt x="78430" y="69010"/>
                </a:lnTo>
                <a:lnTo>
                  <a:pt x="78430" y="69020"/>
                </a:lnTo>
                <a:lnTo>
                  <a:pt x="78420" y="69020"/>
                </a:lnTo>
                <a:lnTo>
                  <a:pt x="78420" y="69030"/>
                </a:lnTo>
                <a:lnTo>
                  <a:pt x="78410" y="69030"/>
                </a:lnTo>
                <a:lnTo>
                  <a:pt x="78410" y="69040"/>
                </a:lnTo>
                <a:lnTo>
                  <a:pt x="78400" y="69040"/>
                </a:lnTo>
                <a:lnTo>
                  <a:pt x="78400" y="69050"/>
                </a:lnTo>
                <a:lnTo>
                  <a:pt x="78400" y="69060"/>
                </a:lnTo>
                <a:lnTo>
                  <a:pt x="78390" y="69060"/>
                </a:lnTo>
                <a:lnTo>
                  <a:pt x="78380" y="69060"/>
                </a:lnTo>
                <a:lnTo>
                  <a:pt x="78380" y="69070"/>
                </a:lnTo>
                <a:lnTo>
                  <a:pt x="78370" y="69070"/>
                </a:lnTo>
                <a:lnTo>
                  <a:pt x="78360" y="69070"/>
                </a:lnTo>
                <a:lnTo>
                  <a:pt x="78360" y="69080"/>
                </a:lnTo>
                <a:lnTo>
                  <a:pt x="78350" y="69080"/>
                </a:lnTo>
                <a:lnTo>
                  <a:pt x="78350" y="69090"/>
                </a:lnTo>
                <a:lnTo>
                  <a:pt x="78340" y="69090"/>
                </a:lnTo>
                <a:lnTo>
                  <a:pt x="78340" y="69100"/>
                </a:lnTo>
                <a:lnTo>
                  <a:pt x="78340" y="69110"/>
                </a:lnTo>
                <a:lnTo>
                  <a:pt x="78330" y="69110"/>
                </a:lnTo>
                <a:lnTo>
                  <a:pt x="78330" y="69120"/>
                </a:lnTo>
                <a:lnTo>
                  <a:pt x="78330" y="69130"/>
                </a:lnTo>
                <a:lnTo>
                  <a:pt x="78320" y="69130"/>
                </a:lnTo>
                <a:lnTo>
                  <a:pt x="78320" y="69140"/>
                </a:lnTo>
                <a:lnTo>
                  <a:pt x="78310" y="69140"/>
                </a:lnTo>
                <a:lnTo>
                  <a:pt x="78310" y="69150"/>
                </a:lnTo>
                <a:lnTo>
                  <a:pt x="78300" y="69150"/>
                </a:lnTo>
                <a:lnTo>
                  <a:pt x="78300" y="69160"/>
                </a:lnTo>
                <a:lnTo>
                  <a:pt x="78290" y="69160"/>
                </a:lnTo>
                <a:lnTo>
                  <a:pt x="78290" y="69170"/>
                </a:lnTo>
                <a:lnTo>
                  <a:pt x="78260" y="69170"/>
                </a:lnTo>
                <a:lnTo>
                  <a:pt x="78260" y="69180"/>
                </a:lnTo>
                <a:lnTo>
                  <a:pt x="78260" y="69190"/>
                </a:lnTo>
                <a:lnTo>
                  <a:pt x="78250" y="69190"/>
                </a:lnTo>
                <a:lnTo>
                  <a:pt x="78240" y="69190"/>
                </a:lnTo>
                <a:lnTo>
                  <a:pt x="78240" y="69210"/>
                </a:lnTo>
                <a:lnTo>
                  <a:pt x="78240" y="69220"/>
                </a:lnTo>
                <a:lnTo>
                  <a:pt x="78230" y="69220"/>
                </a:lnTo>
                <a:lnTo>
                  <a:pt x="78230" y="69230"/>
                </a:lnTo>
                <a:lnTo>
                  <a:pt x="78220" y="69230"/>
                </a:lnTo>
                <a:lnTo>
                  <a:pt x="78220" y="69240"/>
                </a:lnTo>
                <a:lnTo>
                  <a:pt x="78210" y="69240"/>
                </a:lnTo>
                <a:lnTo>
                  <a:pt x="78210" y="69260"/>
                </a:lnTo>
                <a:lnTo>
                  <a:pt x="78200" y="69260"/>
                </a:lnTo>
                <a:lnTo>
                  <a:pt x="78190" y="69260"/>
                </a:lnTo>
                <a:lnTo>
                  <a:pt x="78190" y="69250"/>
                </a:lnTo>
                <a:lnTo>
                  <a:pt x="78180" y="69250"/>
                </a:lnTo>
                <a:lnTo>
                  <a:pt x="78180" y="69260"/>
                </a:lnTo>
                <a:lnTo>
                  <a:pt x="78170" y="69260"/>
                </a:lnTo>
                <a:lnTo>
                  <a:pt x="78170" y="69270"/>
                </a:lnTo>
                <a:lnTo>
                  <a:pt x="78160" y="69270"/>
                </a:lnTo>
                <a:lnTo>
                  <a:pt x="78150" y="69270"/>
                </a:lnTo>
                <a:lnTo>
                  <a:pt x="78150" y="69280"/>
                </a:lnTo>
                <a:lnTo>
                  <a:pt x="78140" y="69280"/>
                </a:lnTo>
                <a:lnTo>
                  <a:pt x="78140" y="69290"/>
                </a:lnTo>
                <a:lnTo>
                  <a:pt x="78140" y="69300"/>
                </a:lnTo>
                <a:lnTo>
                  <a:pt x="78130" y="69300"/>
                </a:lnTo>
                <a:lnTo>
                  <a:pt x="78130" y="69320"/>
                </a:lnTo>
                <a:lnTo>
                  <a:pt x="78120" y="69320"/>
                </a:lnTo>
                <a:lnTo>
                  <a:pt x="78120" y="69330"/>
                </a:lnTo>
                <a:lnTo>
                  <a:pt x="78110" y="69330"/>
                </a:lnTo>
                <a:lnTo>
                  <a:pt x="78110" y="69340"/>
                </a:lnTo>
                <a:lnTo>
                  <a:pt x="78100" y="69340"/>
                </a:lnTo>
                <a:lnTo>
                  <a:pt x="78100" y="69350"/>
                </a:lnTo>
                <a:lnTo>
                  <a:pt x="78090" y="69350"/>
                </a:lnTo>
                <a:lnTo>
                  <a:pt x="78090" y="69360"/>
                </a:lnTo>
                <a:lnTo>
                  <a:pt x="78080" y="69360"/>
                </a:lnTo>
                <a:lnTo>
                  <a:pt x="78080" y="69370"/>
                </a:lnTo>
                <a:lnTo>
                  <a:pt x="78070" y="69370"/>
                </a:lnTo>
                <a:lnTo>
                  <a:pt x="78070" y="69380"/>
                </a:lnTo>
                <a:lnTo>
                  <a:pt x="78060" y="69380"/>
                </a:lnTo>
                <a:lnTo>
                  <a:pt x="78060" y="69390"/>
                </a:lnTo>
                <a:lnTo>
                  <a:pt x="78050" y="69390"/>
                </a:lnTo>
                <a:lnTo>
                  <a:pt x="78030" y="69390"/>
                </a:lnTo>
                <a:lnTo>
                  <a:pt x="78030" y="69400"/>
                </a:lnTo>
                <a:lnTo>
                  <a:pt x="78020" y="69400"/>
                </a:lnTo>
                <a:lnTo>
                  <a:pt x="78020" y="69410"/>
                </a:lnTo>
                <a:lnTo>
                  <a:pt x="78010" y="69410"/>
                </a:lnTo>
                <a:lnTo>
                  <a:pt x="78010" y="69420"/>
                </a:lnTo>
                <a:lnTo>
                  <a:pt x="78000" y="69420"/>
                </a:lnTo>
                <a:lnTo>
                  <a:pt x="77990" y="69420"/>
                </a:lnTo>
                <a:lnTo>
                  <a:pt x="77990" y="69430"/>
                </a:lnTo>
                <a:lnTo>
                  <a:pt x="77980" y="69430"/>
                </a:lnTo>
                <a:lnTo>
                  <a:pt x="77980" y="69440"/>
                </a:lnTo>
                <a:lnTo>
                  <a:pt x="77970" y="69440"/>
                </a:lnTo>
                <a:lnTo>
                  <a:pt x="77970" y="69450"/>
                </a:lnTo>
                <a:lnTo>
                  <a:pt x="77960" y="69450"/>
                </a:lnTo>
                <a:lnTo>
                  <a:pt x="77960" y="69460"/>
                </a:lnTo>
                <a:lnTo>
                  <a:pt x="77950" y="69460"/>
                </a:lnTo>
                <a:lnTo>
                  <a:pt x="77940" y="69460"/>
                </a:lnTo>
                <a:lnTo>
                  <a:pt x="77920" y="69460"/>
                </a:lnTo>
                <a:lnTo>
                  <a:pt x="77920" y="69470"/>
                </a:lnTo>
                <a:lnTo>
                  <a:pt x="77890" y="69470"/>
                </a:lnTo>
                <a:lnTo>
                  <a:pt x="77880" y="69470"/>
                </a:lnTo>
                <a:lnTo>
                  <a:pt x="77870" y="69470"/>
                </a:lnTo>
                <a:lnTo>
                  <a:pt x="77870" y="69460"/>
                </a:lnTo>
                <a:lnTo>
                  <a:pt x="77860" y="69460"/>
                </a:lnTo>
                <a:lnTo>
                  <a:pt x="77850" y="69460"/>
                </a:lnTo>
                <a:lnTo>
                  <a:pt x="77850" y="69450"/>
                </a:lnTo>
                <a:lnTo>
                  <a:pt x="77840" y="69450"/>
                </a:lnTo>
                <a:lnTo>
                  <a:pt x="77830" y="69450"/>
                </a:lnTo>
                <a:lnTo>
                  <a:pt x="77820" y="69450"/>
                </a:lnTo>
                <a:lnTo>
                  <a:pt x="77820" y="69440"/>
                </a:lnTo>
                <a:lnTo>
                  <a:pt x="77810" y="69440"/>
                </a:lnTo>
                <a:lnTo>
                  <a:pt x="77810" y="69430"/>
                </a:lnTo>
                <a:lnTo>
                  <a:pt x="77800" y="69430"/>
                </a:lnTo>
                <a:lnTo>
                  <a:pt x="77790" y="69430"/>
                </a:lnTo>
                <a:lnTo>
                  <a:pt x="77780" y="69430"/>
                </a:lnTo>
                <a:lnTo>
                  <a:pt x="77760" y="69430"/>
                </a:lnTo>
                <a:lnTo>
                  <a:pt x="77760" y="69440"/>
                </a:lnTo>
                <a:lnTo>
                  <a:pt x="77730" y="69440"/>
                </a:lnTo>
                <a:lnTo>
                  <a:pt x="77730" y="69450"/>
                </a:lnTo>
                <a:lnTo>
                  <a:pt x="77720" y="69450"/>
                </a:lnTo>
                <a:lnTo>
                  <a:pt x="77710" y="69450"/>
                </a:lnTo>
                <a:lnTo>
                  <a:pt x="77710" y="69460"/>
                </a:lnTo>
                <a:lnTo>
                  <a:pt x="77700" y="69460"/>
                </a:lnTo>
                <a:lnTo>
                  <a:pt x="77700" y="69470"/>
                </a:lnTo>
                <a:lnTo>
                  <a:pt x="77690" y="69470"/>
                </a:lnTo>
                <a:lnTo>
                  <a:pt x="77670" y="69470"/>
                </a:lnTo>
                <a:lnTo>
                  <a:pt x="77660" y="69470"/>
                </a:lnTo>
                <a:lnTo>
                  <a:pt x="77660" y="69480"/>
                </a:lnTo>
                <a:lnTo>
                  <a:pt x="77640" y="69480"/>
                </a:lnTo>
                <a:lnTo>
                  <a:pt x="77630" y="69480"/>
                </a:lnTo>
                <a:lnTo>
                  <a:pt x="77630" y="69490"/>
                </a:lnTo>
                <a:lnTo>
                  <a:pt x="77620" y="69490"/>
                </a:lnTo>
                <a:lnTo>
                  <a:pt x="77600" y="69490"/>
                </a:lnTo>
                <a:lnTo>
                  <a:pt x="77590" y="69490"/>
                </a:lnTo>
                <a:lnTo>
                  <a:pt x="77590" y="69480"/>
                </a:lnTo>
                <a:lnTo>
                  <a:pt x="77600" y="69480"/>
                </a:lnTo>
                <a:lnTo>
                  <a:pt x="77600" y="69470"/>
                </a:lnTo>
                <a:lnTo>
                  <a:pt x="77600" y="69460"/>
                </a:lnTo>
                <a:lnTo>
                  <a:pt x="77600" y="69450"/>
                </a:lnTo>
                <a:lnTo>
                  <a:pt x="77590" y="69450"/>
                </a:lnTo>
                <a:lnTo>
                  <a:pt x="77560" y="69450"/>
                </a:lnTo>
                <a:lnTo>
                  <a:pt x="77550" y="69450"/>
                </a:lnTo>
                <a:lnTo>
                  <a:pt x="77540" y="69450"/>
                </a:lnTo>
                <a:lnTo>
                  <a:pt x="77540" y="69460"/>
                </a:lnTo>
                <a:lnTo>
                  <a:pt x="77520" y="69460"/>
                </a:lnTo>
                <a:lnTo>
                  <a:pt x="77520" y="69450"/>
                </a:lnTo>
                <a:lnTo>
                  <a:pt x="77510" y="69450"/>
                </a:lnTo>
                <a:lnTo>
                  <a:pt x="77510" y="69460"/>
                </a:lnTo>
                <a:lnTo>
                  <a:pt x="77490" y="69460"/>
                </a:lnTo>
                <a:lnTo>
                  <a:pt x="77490" y="69470"/>
                </a:lnTo>
                <a:lnTo>
                  <a:pt x="77480" y="69470"/>
                </a:lnTo>
                <a:lnTo>
                  <a:pt x="77470" y="69470"/>
                </a:lnTo>
                <a:lnTo>
                  <a:pt x="77470" y="69480"/>
                </a:lnTo>
                <a:lnTo>
                  <a:pt x="77460" y="69480"/>
                </a:lnTo>
                <a:lnTo>
                  <a:pt x="77460" y="69490"/>
                </a:lnTo>
                <a:lnTo>
                  <a:pt x="77450" y="69490"/>
                </a:lnTo>
                <a:lnTo>
                  <a:pt x="77430" y="69490"/>
                </a:lnTo>
                <a:lnTo>
                  <a:pt x="77420" y="69490"/>
                </a:lnTo>
                <a:lnTo>
                  <a:pt x="77420" y="69500"/>
                </a:lnTo>
                <a:lnTo>
                  <a:pt x="77410" y="69500"/>
                </a:lnTo>
                <a:lnTo>
                  <a:pt x="77410" y="69510"/>
                </a:lnTo>
                <a:lnTo>
                  <a:pt x="77400" y="69510"/>
                </a:lnTo>
                <a:lnTo>
                  <a:pt x="77390" y="69510"/>
                </a:lnTo>
                <a:lnTo>
                  <a:pt x="77390" y="69520"/>
                </a:lnTo>
                <a:lnTo>
                  <a:pt x="77380" y="69520"/>
                </a:lnTo>
                <a:lnTo>
                  <a:pt x="77380" y="69530"/>
                </a:lnTo>
                <a:lnTo>
                  <a:pt x="77370" y="69530"/>
                </a:lnTo>
                <a:lnTo>
                  <a:pt x="77360" y="69530"/>
                </a:lnTo>
                <a:lnTo>
                  <a:pt x="77360" y="69540"/>
                </a:lnTo>
                <a:lnTo>
                  <a:pt x="77350" y="69540"/>
                </a:lnTo>
                <a:lnTo>
                  <a:pt x="77340" y="69540"/>
                </a:lnTo>
                <a:lnTo>
                  <a:pt x="77340" y="69550"/>
                </a:lnTo>
                <a:lnTo>
                  <a:pt x="77330" y="69550"/>
                </a:lnTo>
                <a:lnTo>
                  <a:pt x="77330" y="69560"/>
                </a:lnTo>
                <a:lnTo>
                  <a:pt x="77320" y="69560"/>
                </a:lnTo>
                <a:lnTo>
                  <a:pt x="77320" y="69570"/>
                </a:lnTo>
                <a:lnTo>
                  <a:pt x="77310" y="69570"/>
                </a:lnTo>
                <a:lnTo>
                  <a:pt x="77310" y="69580"/>
                </a:lnTo>
                <a:lnTo>
                  <a:pt x="77290" y="69580"/>
                </a:lnTo>
                <a:lnTo>
                  <a:pt x="77290" y="69590"/>
                </a:lnTo>
                <a:lnTo>
                  <a:pt x="77280" y="69590"/>
                </a:lnTo>
                <a:lnTo>
                  <a:pt x="77280" y="69600"/>
                </a:lnTo>
                <a:lnTo>
                  <a:pt x="77270" y="69600"/>
                </a:lnTo>
                <a:lnTo>
                  <a:pt x="77270" y="69610"/>
                </a:lnTo>
                <a:lnTo>
                  <a:pt x="77260" y="69610"/>
                </a:lnTo>
                <a:lnTo>
                  <a:pt x="77260" y="69620"/>
                </a:lnTo>
                <a:lnTo>
                  <a:pt x="77260" y="69630"/>
                </a:lnTo>
                <a:lnTo>
                  <a:pt x="77250" y="69630"/>
                </a:lnTo>
                <a:lnTo>
                  <a:pt x="77240" y="69630"/>
                </a:lnTo>
                <a:lnTo>
                  <a:pt x="77240" y="69640"/>
                </a:lnTo>
                <a:lnTo>
                  <a:pt x="77240" y="69650"/>
                </a:lnTo>
                <a:lnTo>
                  <a:pt x="77230" y="69650"/>
                </a:lnTo>
                <a:lnTo>
                  <a:pt x="77230" y="69660"/>
                </a:lnTo>
                <a:lnTo>
                  <a:pt x="77220" y="69660"/>
                </a:lnTo>
                <a:lnTo>
                  <a:pt x="77220" y="69670"/>
                </a:lnTo>
                <a:lnTo>
                  <a:pt x="77220" y="69680"/>
                </a:lnTo>
                <a:lnTo>
                  <a:pt x="77210" y="69680"/>
                </a:lnTo>
                <a:lnTo>
                  <a:pt x="77210" y="69690"/>
                </a:lnTo>
                <a:lnTo>
                  <a:pt x="77200" y="69690"/>
                </a:lnTo>
                <a:lnTo>
                  <a:pt x="77200" y="69700"/>
                </a:lnTo>
                <a:lnTo>
                  <a:pt x="77190" y="69700"/>
                </a:lnTo>
                <a:lnTo>
                  <a:pt x="77190" y="69710"/>
                </a:lnTo>
                <a:lnTo>
                  <a:pt x="77180" y="69710"/>
                </a:lnTo>
                <a:lnTo>
                  <a:pt x="77180" y="69720"/>
                </a:lnTo>
                <a:lnTo>
                  <a:pt x="77180" y="69730"/>
                </a:lnTo>
                <a:lnTo>
                  <a:pt x="77180" y="69740"/>
                </a:lnTo>
                <a:lnTo>
                  <a:pt x="77180" y="69750"/>
                </a:lnTo>
                <a:lnTo>
                  <a:pt x="77170" y="69750"/>
                </a:lnTo>
                <a:lnTo>
                  <a:pt x="77170" y="69760"/>
                </a:lnTo>
                <a:lnTo>
                  <a:pt x="77160" y="69760"/>
                </a:lnTo>
                <a:lnTo>
                  <a:pt x="77160" y="69770"/>
                </a:lnTo>
                <a:lnTo>
                  <a:pt x="77150" y="69770"/>
                </a:lnTo>
                <a:lnTo>
                  <a:pt x="77150" y="69780"/>
                </a:lnTo>
                <a:lnTo>
                  <a:pt x="77150" y="69790"/>
                </a:lnTo>
                <a:lnTo>
                  <a:pt x="77150" y="69800"/>
                </a:lnTo>
                <a:lnTo>
                  <a:pt x="77140" y="69800"/>
                </a:lnTo>
                <a:lnTo>
                  <a:pt x="77140" y="69810"/>
                </a:lnTo>
                <a:lnTo>
                  <a:pt x="77130" y="69810"/>
                </a:lnTo>
                <a:lnTo>
                  <a:pt x="77130" y="69820"/>
                </a:lnTo>
                <a:lnTo>
                  <a:pt x="77120" y="69820"/>
                </a:lnTo>
                <a:lnTo>
                  <a:pt x="77120" y="69830"/>
                </a:lnTo>
                <a:lnTo>
                  <a:pt x="77120" y="69840"/>
                </a:lnTo>
                <a:lnTo>
                  <a:pt x="77110" y="69840"/>
                </a:lnTo>
                <a:lnTo>
                  <a:pt x="77110" y="69850"/>
                </a:lnTo>
                <a:lnTo>
                  <a:pt x="77100" y="69850"/>
                </a:lnTo>
                <a:lnTo>
                  <a:pt x="77100" y="69860"/>
                </a:lnTo>
                <a:lnTo>
                  <a:pt x="77100" y="69870"/>
                </a:lnTo>
                <a:lnTo>
                  <a:pt x="77090" y="69870"/>
                </a:lnTo>
                <a:lnTo>
                  <a:pt x="77090" y="69880"/>
                </a:lnTo>
                <a:lnTo>
                  <a:pt x="77080" y="69880"/>
                </a:lnTo>
                <a:lnTo>
                  <a:pt x="77080" y="69890"/>
                </a:lnTo>
                <a:lnTo>
                  <a:pt x="77080" y="69900"/>
                </a:lnTo>
                <a:lnTo>
                  <a:pt x="77070" y="69900"/>
                </a:lnTo>
                <a:lnTo>
                  <a:pt x="77070" y="69910"/>
                </a:lnTo>
                <a:lnTo>
                  <a:pt x="77070" y="69920"/>
                </a:lnTo>
                <a:lnTo>
                  <a:pt x="77070" y="69930"/>
                </a:lnTo>
                <a:lnTo>
                  <a:pt x="77060" y="69930"/>
                </a:lnTo>
                <a:lnTo>
                  <a:pt x="77060" y="69940"/>
                </a:lnTo>
                <a:lnTo>
                  <a:pt x="77050" y="69940"/>
                </a:lnTo>
                <a:lnTo>
                  <a:pt x="77050" y="69950"/>
                </a:lnTo>
                <a:lnTo>
                  <a:pt x="77040" y="69950"/>
                </a:lnTo>
                <a:lnTo>
                  <a:pt x="77040" y="69960"/>
                </a:lnTo>
                <a:lnTo>
                  <a:pt x="77020" y="69960"/>
                </a:lnTo>
                <a:lnTo>
                  <a:pt x="77020" y="69950"/>
                </a:lnTo>
                <a:lnTo>
                  <a:pt x="77020" y="69940"/>
                </a:lnTo>
                <a:lnTo>
                  <a:pt x="77010" y="69940"/>
                </a:lnTo>
                <a:lnTo>
                  <a:pt x="76990" y="69940"/>
                </a:lnTo>
                <a:lnTo>
                  <a:pt x="76980" y="69940"/>
                </a:lnTo>
                <a:lnTo>
                  <a:pt x="76980" y="69950"/>
                </a:lnTo>
                <a:lnTo>
                  <a:pt x="76950" y="69950"/>
                </a:lnTo>
                <a:lnTo>
                  <a:pt x="76950" y="69940"/>
                </a:lnTo>
                <a:lnTo>
                  <a:pt x="76950" y="69930"/>
                </a:lnTo>
                <a:lnTo>
                  <a:pt x="76950" y="69920"/>
                </a:lnTo>
                <a:lnTo>
                  <a:pt x="76960" y="69920"/>
                </a:lnTo>
                <a:lnTo>
                  <a:pt x="76970" y="69920"/>
                </a:lnTo>
                <a:lnTo>
                  <a:pt x="76970" y="69910"/>
                </a:lnTo>
                <a:lnTo>
                  <a:pt x="76970" y="69900"/>
                </a:lnTo>
                <a:lnTo>
                  <a:pt x="76970" y="69890"/>
                </a:lnTo>
                <a:lnTo>
                  <a:pt x="76960" y="69890"/>
                </a:lnTo>
                <a:lnTo>
                  <a:pt x="76960" y="69880"/>
                </a:lnTo>
                <a:lnTo>
                  <a:pt x="76960" y="69870"/>
                </a:lnTo>
                <a:lnTo>
                  <a:pt x="76970" y="69870"/>
                </a:lnTo>
                <a:lnTo>
                  <a:pt x="76970" y="69860"/>
                </a:lnTo>
                <a:lnTo>
                  <a:pt x="76970" y="69850"/>
                </a:lnTo>
                <a:lnTo>
                  <a:pt x="76980" y="69850"/>
                </a:lnTo>
                <a:lnTo>
                  <a:pt x="76980" y="69840"/>
                </a:lnTo>
                <a:lnTo>
                  <a:pt x="76980" y="69830"/>
                </a:lnTo>
                <a:lnTo>
                  <a:pt x="76990" y="69830"/>
                </a:lnTo>
                <a:lnTo>
                  <a:pt x="76990" y="69820"/>
                </a:lnTo>
                <a:lnTo>
                  <a:pt x="77000" y="69820"/>
                </a:lnTo>
                <a:lnTo>
                  <a:pt x="77000" y="69810"/>
                </a:lnTo>
                <a:lnTo>
                  <a:pt x="77010" y="69810"/>
                </a:lnTo>
                <a:lnTo>
                  <a:pt x="77010" y="69800"/>
                </a:lnTo>
                <a:lnTo>
                  <a:pt x="77010" y="69790"/>
                </a:lnTo>
                <a:lnTo>
                  <a:pt x="77020" y="69790"/>
                </a:lnTo>
                <a:lnTo>
                  <a:pt x="77020" y="69780"/>
                </a:lnTo>
                <a:lnTo>
                  <a:pt x="77020" y="69770"/>
                </a:lnTo>
                <a:lnTo>
                  <a:pt x="77030" y="69770"/>
                </a:lnTo>
                <a:lnTo>
                  <a:pt x="77030" y="69760"/>
                </a:lnTo>
                <a:lnTo>
                  <a:pt x="77040" y="69760"/>
                </a:lnTo>
                <a:lnTo>
                  <a:pt x="77040" y="69750"/>
                </a:lnTo>
                <a:lnTo>
                  <a:pt x="77040" y="69740"/>
                </a:lnTo>
                <a:lnTo>
                  <a:pt x="77050" y="69740"/>
                </a:lnTo>
                <a:lnTo>
                  <a:pt x="77050" y="69730"/>
                </a:lnTo>
                <a:lnTo>
                  <a:pt x="77050" y="69700"/>
                </a:lnTo>
                <a:lnTo>
                  <a:pt x="77060" y="69700"/>
                </a:lnTo>
                <a:lnTo>
                  <a:pt x="77060" y="69690"/>
                </a:lnTo>
                <a:lnTo>
                  <a:pt x="77060" y="69680"/>
                </a:lnTo>
                <a:lnTo>
                  <a:pt x="77060" y="69670"/>
                </a:lnTo>
                <a:lnTo>
                  <a:pt x="77070" y="69670"/>
                </a:lnTo>
                <a:lnTo>
                  <a:pt x="77070" y="69660"/>
                </a:lnTo>
                <a:lnTo>
                  <a:pt x="77070" y="69650"/>
                </a:lnTo>
                <a:lnTo>
                  <a:pt x="77080" y="69650"/>
                </a:lnTo>
                <a:lnTo>
                  <a:pt x="77080" y="69640"/>
                </a:lnTo>
                <a:lnTo>
                  <a:pt x="77080" y="69630"/>
                </a:lnTo>
                <a:lnTo>
                  <a:pt x="77090" y="69630"/>
                </a:lnTo>
                <a:lnTo>
                  <a:pt x="77090" y="69610"/>
                </a:lnTo>
                <a:lnTo>
                  <a:pt x="77090" y="69580"/>
                </a:lnTo>
                <a:lnTo>
                  <a:pt x="77100" y="69580"/>
                </a:lnTo>
                <a:lnTo>
                  <a:pt x="77100" y="69560"/>
                </a:lnTo>
                <a:lnTo>
                  <a:pt x="77100" y="69520"/>
                </a:lnTo>
                <a:lnTo>
                  <a:pt x="77100" y="69510"/>
                </a:lnTo>
                <a:lnTo>
                  <a:pt x="77100" y="69500"/>
                </a:lnTo>
                <a:lnTo>
                  <a:pt x="77100" y="69490"/>
                </a:lnTo>
                <a:lnTo>
                  <a:pt x="77090" y="69490"/>
                </a:lnTo>
                <a:lnTo>
                  <a:pt x="77090" y="69480"/>
                </a:lnTo>
                <a:lnTo>
                  <a:pt x="77080" y="69480"/>
                </a:lnTo>
                <a:lnTo>
                  <a:pt x="77080" y="69470"/>
                </a:lnTo>
                <a:lnTo>
                  <a:pt x="77080" y="69460"/>
                </a:lnTo>
                <a:lnTo>
                  <a:pt x="77070" y="69460"/>
                </a:lnTo>
                <a:lnTo>
                  <a:pt x="77070" y="69430"/>
                </a:lnTo>
                <a:lnTo>
                  <a:pt x="77070" y="69410"/>
                </a:lnTo>
                <a:lnTo>
                  <a:pt x="77060" y="69410"/>
                </a:lnTo>
                <a:lnTo>
                  <a:pt x="77060" y="69400"/>
                </a:lnTo>
                <a:lnTo>
                  <a:pt x="77060" y="69390"/>
                </a:lnTo>
                <a:lnTo>
                  <a:pt x="77050" y="69390"/>
                </a:lnTo>
                <a:lnTo>
                  <a:pt x="77050" y="69370"/>
                </a:lnTo>
                <a:lnTo>
                  <a:pt x="77050" y="69360"/>
                </a:lnTo>
                <a:lnTo>
                  <a:pt x="77040" y="69360"/>
                </a:lnTo>
                <a:lnTo>
                  <a:pt x="77040" y="69350"/>
                </a:lnTo>
                <a:lnTo>
                  <a:pt x="77030" y="69350"/>
                </a:lnTo>
                <a:lnTo>
                  <a:pt x="77030" y="69340"/>
                </a:lnTo>
                <a:lnTo>
                  <a:pt x="77020" y="69340"/>
                </a:lnTo>
                <a:lnTo>
                  <a:pt x="77020" y="69330"/>
                </a:lnTo>
                <a:lnTo>
                  <a:pt x="77010" y="69330"/>
                </a:lnTo>
                <a:lnTo>
                  <a:pt x="77010" y="69320"/>
                </a:lnTo>
                <a:lnTo>
                  <a:pt x="77010" y="69310"/>
                </a:lnTo>
                <a:lnTo>
                  <a:pt x="77000" y="69310"/>
                </a:lnTo>
                <a:lnTo>
                  <a:pt x="77000" y="69300"/>
                </a:lnTo>
                <a:lnTo>
                  <a:pt x="76990" y="69300"/>
                </a:lnTo>
                <a:lnTo>
                  <a:pt x="76990" y="69290"/>
                </a:lnTo>
                <a:lnTo>
                  <a:pt x="76980" y="69290"/>
                </a:lnTo>
                <a:lnTo>
                  <a:pt x="76980" y="69280"/>
                </a:lnTo>
                <a:lnTo>
                  <a:pt x="76980" y="69270"/>
                </a:lnTo>
                <a:lnTo>
                  <a:pt x="76990" y="69270"/>
                </a:lnTo>
                <a:lnTo>
                  <a:pt x="76990" y="69260"/>
                </a:lnTo>
                <a:lnTo>
                  <a:pt x="77000" y="69260"/>
                </a:lnTo>
                <a:lnTo>
                  <a:pt x="77010" y="69260"/>
                </a:lnTo>
                <a:lnTo>
                  <a:pt x="77010" y="69250"/>
                </a:lnTo>
                <a:lnTo>
                  <a:pt x="77020" y="69250"/>
                </a:lnTo>
                <a:lnTo>
                  <a:pt x="77020" y="69240"/>
                </a:lnTo>
                <a:lnTo>
                  <a:pt x="77020" y="69230"/>
                </a:lnTo>
                <a:lnTo>
                  <a:pt x="77030" y="69230"/>
                </a:lnTo>
                <a:lnTo>
                  <a:pt x="77040" y="69230"/>
                </a:lnTo>
                <a:lnTo>
                  <a:pt x="77050" y="69230"/>
                </a:lnTo>
                <a:lnTo>
                  <a:pt x="77050" y="69220"/>
                </a:lnTo>
                <a:lnTo>
                  <a:pt x="77050" y="69210"/>
                </a:lnTo>
                <a:lnTo>
                  <a:pt x="77060" y="69210"/>
                </a:lnTo>
                <a:lnTo>
                  <a:pt x="77080" y="69210"/>
                </a:lnTo>
                <a:lnTo>
                  <a:pt x="77080" y="69200"/>
                </a:lnTo>
                <a:lnTo>
                  <a:pt x="77100" y="69200"/>
                </a:lnTo>
                <a:lnTo>
                  <a:pt x="77110" y="69200"/>
                </a:lnTo>
                <a:lnTo>
                  <a:pt x="77110" y="69190"/>
                </a:lnTo>
                <a:lnTo>
                  <a:pt x="77120" y="69190"/>
                </a:lnTo>
                <a:lnTo>
                  <a:pt x="77130" y="69190"/>
                </a:lnTo>
                <a:lnTo>
                  <a:pt x="77140" y="69190"/>
                </a:lnTo>
                <a:lnTo>
                  <a:pt x="77140" y="69180"/>
                </a:lnTo>
                <a:lnTo>
                  <a:pt x="77150" y="69180"/>
                </a:lnTo>
                <a:lnTo>
                  <a:pt x="77160" y="69180"/>
                </a:lnTo>
                <a:lnTo>
                  <a:pt x="77160" y="69170"/>
                </a:lnTo>
                <a:lnTo>
                  <a:pt x="77170" y="69170"/>
                </a:lnTo>
                <a:lnTo>
                  <a:pt x="77180" y="69170"/>
                </a:lnTo>
                <a:lnTo>
                  <a:pt x="77190" y="69170"/>
                </a:lnTo>
                <a:lnTo>
                  <a:pt x="77190" y="69160"/>
                </a:lnTo>
                <a:lnTo>
                  <a:pt x="77210" y="69160"/>
                </a:lnTo>
                <a:lnTo>
                  <a:pt x="77220" y="69160"/>
                </a:lnTo>
                <a:lnTo>
                  <a:pt x="77220" y="69150"/>
                </a:lnTo>
                <a:lnTo>
                  <a:pt x="77230" y="69150"/>
                </a:lnTo>
                <a:lnTo>
                  <a:pt x="77240" y="69150"/>
                </a:lnTo>
                <a:lnTo>
                  <a:pt x="77240" y="69140"/>
                </a:lnTo>
                <a:lnTo>
                  <a:pt x="77250" y="69140"/>
                </a:lnTo>
                <a:lnTo>
                  <a:pt x="77260" y="69140"/>
                </a:lnTo>
                <a:lnTo>
                  <a:pt x="77260" y="69130"/>
                </a:lnTo>
                <a:lnTo>
                  <a:pt x="77270" y="69130"/>
                </a:lnTo>
                <a:lnTo>
                  <a:pt x="77280" y="69130"/>
                </a:lnTo>
                <a:lnTo>
                  <a:pt x="77280" y="69120"/>
                </a:lnTo>
                <a:lnTo>
                  <a:pt x="77290" y="69120"/>
                </a:lnTo>
                <a:lnTo>
                  <a:pt x="77290" y="69110"/>
                </a:lnTo>
                <a:lnTo>
                  <a:pt x="77300" y="69110"/>
                </a:lnTo>
                <a:lnTo>
                  <a:pt x="77310" y="69110"/>
                </a:lnTo>
                <a:lnTo>
                  <a:pt x="77310" y="69100"/>
                </a:lnTo>
                <a:lnTo>
                  <a:pt x="77320" y="69100"/>
                </a:lnTo>
                <a:lnTo>
                  <a:pt x="77320" y="69090"/>
                </a:lnTo>
                <a:lnTo>
                  <a:pt x="77330" y="69090"/>
                </a:lnTo>
                <a:lnTo>
                  <a:pt x="77350" y="69090"/>
                </a:lnTo>
                <a:lnTo>
                  <a:pt x="77350" y="69080"/>
                </a:lnTo>
                <a:lnTo>
                  <a:pt x="77360" y="69080"/>
                </a:lnTo>
                <a:lnTo>
                  <a:pt x="77440" y="69080"/>
                </a:lnTo>
                <a:lnTo>
                  <a:pt x="77440" y="69070"/>
                </a:lnTo>
                <a:lnTo>
                  <a:pt x="77450" y="69070"/>
                </a:lnTo>
                <a:lnTo>
                  <a:pt x="77450" y="69080"/>
                </a:lnTo>
                <a:lnTo>
                  <a:pt x="77460" y="69080"/>
                </a:lnTo>
                <a:lnTo>
                  <a:pt x="77470" y="69080"/>
                </a:lnTo>
                <a:lnTo>
                  <a:pt x="77480" y="69080"/>
                </a:lnTo>
                <a:lnTo>
                  <a:pt x="77490" y="69080"/>
                </a:lnTo>
                <a:lnTo>
                  <a:pt x="77490" y="69090"/>
                </a:lnTo>
                <a:lnTo>
                  <a:pt x="77500" y="69090"/>
                </a:lnTo>
                <a:lnTo>
                  <a:pt x="77500" y="69100"/>
                </a:lnTo>
                <a:lnTo>
                  <a:pt x="77510" y="69100"/>
                </a:lnTo>
                <a:lnTo>
                  <a:pt x="77510" y="69110"/>
                </a:lnTo>
                <a:lnTo>
                  <a:pt x="77520" y="69110"/>
                </a:lnTo>
                <a:lnTo>
                  <a:pt x="77520" y="69120"/>
                </a:lnTo>
                <a:lnTo>
                  <a:pt x="77520" y="69130"/>
                </a:lnTo>
                <a:lnTo>
                  <a:pt x="77530" y="69130"/>
                </a:lnTo>
                <a:lnTo>
                  <a:pt x="77530" y="69140"/>
                </a:lnTo>
                <a:lnTo>
                  <a:pt x="77540" y="69140"/>
                </a:lnTo>
                <a:lnTo>
                  <a:pt x="77550" y="69140"/>
                </a:lnTo>
                <a:lnTo>
                  <a:pt x="77550" y="69150"/>
                </a:lnTo>
                <a:lnTo>
                  <a:pt x="77550" y="69160"/>
                </a:lnTo>
                <a:lnTo>
                  <a:pt x="77560" y="69160"/>
                </a:lnTo>
                <a:lnTo>
                  <a:pt x="77570" y="69160"/>
                </a:lnTo>
                <a:lnTo>
                  <a:pt x="77570" y="69170"/>
                </a:lnTo>
                <a:lnTo>
                  <a:pt x="77580" y="69170"/>
                </a:lnTo>
                <a:lnTo>
                  <a:pt x="77590" y="69170"/>
                </a:lnTo>
                <a:lnTo>
                  <a:pt x="77600" y="69170"/>
                </a:lnTo>
                <a:lnTo>
                  <a:pt x="77600" y="69180"/>
                </a:lnTo>
                <a:lnTo>
                  <a:pt x="77620" y="69180"/>
                </a:lnTo>
                <a:lnTo>
                  <a:pt x="77630" y="69180"/>
                </a:lnTo>
                <a:lnTo>
                  <a:pt x="77630" y="69190"/>
                </a:lnTo>
                <a:lnTo>
                  <a:pt x="77640" y="69190"/>
                </a:lnTo>
                <a:lnTo>
                  <a:pt x="77660" y="69190"/>
                </a:lnTo>
                <a:lnTo>
                  <a:pt x="77660" y="69200"/>
                </a:lnTo>
                <a:lnTo>
                  <a:pt x="77670" y="69200"/>
                </a:lnTo>
                <a:lnTo>
                  <a:pt x="77700" y="69200"/>
                </a:lnTo>
                <a:lnTo>
                  <a:pt x="77730" y="69200"/>
                </a:lnTo>
                <a:lnTo>
                  <a:pt x="77730" y="69190"/>
                </a:lnTo>
                <a:lnTo>
                  <a:pt x="77740" y="69190"/>
                </a:lnTo>
                <a:lnTo>
                  <a:pt x="77740" y="69180"/>
                </a:lnTo>
                <a:lnTo>
                  <a:pt x="77740" y="69170"/>
                </a:lnTo>
                <a:lnTo>
                  <a:pt x="77750" y="69170"/>
                </a:lnTo>
                <a:lnTo>
                  <a:pt x="77760" y="69170"/>
                </a:lnTo>
                <a:lnTo>
                  <a:pt x="77760" y="69180"/>
                </a:lnTo>
                <a:lnTo>
                  <a:pt x="77760" y="69170"/>
                </a:lnTo>
                <a:lnTo>
                  <a:pt x="77770" y="69170"/>
                </a:lnTo>
                <a:lnTo>
                  <a:pt x="77770" y="69200"/>
                </a:lnTo>
                <a:lnTo>
                  <a:pt x="77770" y="69210"/>
                </a:lnTo>
                <a:lnTo>
                  <a:pt x="77780" y="69210"/>
                </a:lnTo>
                <a:lnTo>
                  <a:pt x="77780" y="69220"/>
                </a:lnTo>
                <a:lnTo>
                  <a:pt x="77790" y="69220"/>
                </a:lnTo>
                <a:lnTo>
                  <a:pt x="77800" y="69220"/>
                </a:lnTo>
                <a:lnTo>
                  <a:pt x="77810" y="69220"/>
                </a:lnTo>
                <a:lnTo>
                  <a:pt x="77810" y="69230"/>
                </a:lnTo>
                <a:lnTo>
                  <a:pt x="77820" y="69230"/>
                </a:lnTo>
                <a:lnTo>
                  <a:pt x="77820" y="69220"/>
                </a:lnTo>
                <a:lnTo>
                  <a:pt x="77820" y="69230"/>
                </a:lnTo>
                <a:lnTo>
                  <a:pt x="77850" y="69230"/>
                </a:lnTo>
                <a:lnTo>
                  <a:pt x="77850" y="69220"/>
                </a:lnTo>
                <a:lnTo>
                  <a:pt x="77860" y="69220"/>
                </a:lnTo>
                <a:lnTo>
                  <a:pt x="77880" y="69220"/>
                </a:lnTo>
                <a:lnTo>
                  <a:pt x="77890" y="69220"/>
                </a:lnTo>
                <a:lnTo>
                  <a:pt x="77900" y="69220"/>
                </a:lnTo>
                <a:lnTo>
                  <a:pt x="77910" y="69220"/>
                </a:lnTo>
                <a:lnTo>
                  <a:pt x="77910" y="69210"/>
                </a:lnTo>
                <a:lnTo>
                  <a:pt x="77920" y="69210"/>
                </a:lnTo>
                <a:lnTo>
                  <a:pt x="77930" y="69210"/>
                </a:lnTo>
                <a:lnTo>
                  <a:pt x="77930" y="69200"/>
                </a:lnTo>
                <a:lnTo>
                  <a:pt x="77940" y="69200"/>
                </a:lnTo>
                <a:lnTo>
                  <a:pt x="77950" y="69200"/>
                </a:lnTo>
                <a:lnTo>
                  <a:pt x="77950" y="69190"/>
                </a:lnTo>
                <a:lnTo>
                  <a:pt x="77960" y="69190"/>
                </a:lnTo>
                <a:lnTo>
                  <a:pt x="77960" y="69180"/>
                </a:lnTo>
                <a:lnTo>
                  <a:pt x="77960" y="69170"/>
                </a:lnTo>
                <a:lnTo>
                  <a:pt x="77970" y="69170"/>
                </a:lnTo>
                <a:lnTo>
                  <a:pt x="77970" y="69160"/>
                </a:lnTo>
                <a:lnTo>
                  <a:pt x="77980" y="69160"/>
                </a:lnTo>
                <a:lnTo>
                  <a:pt x="77980" y="69150"/>
                </a:lnTo>
                <a:lnTo>
                  <a:pt x="77990" y="69150"/>
                </a:lnTo>
                <a:lnTo>
                  <a:pt x="77990" y="69140"/>
                </a:lnTo>
                <a:lnTo>
                  <a:pt x="78000" y="69140"/>
                </a:lnTo>
                <a:lnTo>
                  <a:pt x="78000" y="69130"/>
                </a:lnTo>
                <a:lnTo>
                  <a:pt x="78010" y="69130"/>
                </a:lnTo>
                <a:lnTo>
                  <a:pt x="78010" y="69120"/>
                </a:lnTo>
                <a:lnTo>
                  <a:pt x="78020" y="69120"/>
                </a:lnTo>
                <a:lnTo>
                  <a:pt x="78020" y="69110"/>
                </a:lnTo>
                <a:lnTo>
                  <a:pt x="78030" y="69110"/>
                </a:lnTo>
                <a:lnTo>
                  <a:pt x="78030" y="69100"/>
                </a:lnTo>
                <a:lnTo>
                  <a:pt x="78030" y="69090"/>
                </a:lnTo>
                <a:lnTo>
                  <a:pt x="78040" y="69090"/>
                </a:lnTo>
                <a:lnTo>
                  <a:pt x="78040" y="69080"/>
                </a:lnTo>
                <a:lnTo>
                  <a:pt x="78050" y="69080"/>
                </a:lnTo>
                <a:lnTo>
                  <a:pt x="78050" y="69070"/>
                </a:lnTo>
                <a:lnTo>
                  <a:pt x="78060" y="69070"/>
                </a:lnTo>
                <a:lnTo>
                  <a:pt x="78060" y="69060"/>
                </a:lnTo>
                <a:lnTo>
                  <a:pt x="78060" y="69050"/>
                </a:lnTo>
                <a:lnTo>
                  <a:pt x="78070" y="69050"/>
                </a:lnTo>
                <a:lnTo>
                  <a:pt x="78070" y="69040"/>
                </a:lnTo>
                <a:lnTo>
                  <a:pt x="78080" y="69040"/>
                </a:lnTo>
                <a:lnTo>
                  <a:pt x="78090" y="69040"/>
                </a:lnTo>
                <a:lnTo>
                  <a:pt x="78090" y="69030"/>
                </a:lnTo>
                <a:lnTo>
                  <a:pt x="78090" y="69020"/>
                </a:lnTo>
                <a:lnTo>
                  <a:pt x="78100" y="69020"/>
                </a:lnTo>
                <a:lnTo>
                  <a:pt x="78100" y="69000"/>
                </a:lnTo>
                <a:lnTo>
                  <a:pt x="78110" y="69000"/>
                </a:lnTo>
                <a:lnTo>
                  <a:pt x="78110" y="68990"/>
                </a:lnTo>
                <a:lnTo>
                  <a:pt x="78120" y="68990"/>
                </a:lnTo>
                <a:lnTo>
                  <a:pt x="78120" y="68980"/>
                </a:lnTo>
                <a:lnTo>
                  <a:pt x="78120" y="68970"/>
                </a:lnTo>
                <a:lnTo>
                  <a:pt x="78130" y="68970"/>
                </a:lnTo>
                <a:lnTo>
                  <a:pt x="78130" y="68960"/>
                </a:lnTo>
                <a:lnTo>
                  <a:pt x="78130" y="68950"/>
                </a:lnTo>
                <a:lnTo>
                  <a:pt x="78130" y="68940"/>
                </a:lnTo>
                <a:lnTo>
                  <a:pt x="78140" y="68940"/>
                </a:lnTo>
                <a:lnTo>
                  <a:pt x="78140" y="68930"/>
                </a:lnTo>
                <a:lnTo>
                  <a:pt x="78140" y="68910"/>
                </a:lnTo>
                <a:lnTo>
                  <a:pt x="78150" y="68910"/>
                </a:lnTo>
                <a:lnTo>
                  <a:pt x="78150" y="68900"/>
                </a:lnTo>
                <a:lnTo>
                  <a:pt x="78150" y="68890"/>
                </a:lnTo>
                <a:lnTo>
                  <a:pt x="78150" y="68880"/>
                </a:lnTo>
                <a:lnTo>
                  <a:pt x="78160" y="68880"/>
                </a:lnTo>
                <a:lnTo>
                  <a:pt x="78160" y="68870"/>
                </a:lnTo>
                <a:lnTo>
                  <a:pt x="78170" y="68870"/>
                </a:lnTo>
                <a:lnTo>
                  <a:pt x="78170" y="68850"/>
                </a:lnTo>
                <a:lnTo>
                  <a:pt x="78170" y="68840"/>
                </a:lnTo>
                <a:lnTo>
                  <a:pt x="78180" y="68840"/>
                </a:lnTo>
                <a:lnTo>
                  <a:pt x="78180" y="68830"/>
                </a:lnTo>
                <a:lnTo>
                  <a:pt x="78180" y="68820"/>
                </a:lnTo>
                <a:lnTo>
                  <a:pt x="78190" y="68820"/>
                </a:lnTo>
                <a:lnTo>
                  <a:pt x="78190" y="68810"/>
                </a:lnTo>
                <a:lnTo>
                  <a:pt x="78190" y="68800"/>
                </a:lnTo>
                <a:lnTo>
                  <a:pt x="78180" y="68800"/>
                </a:lnTo>
                <a:lnTo>
                  <a:pt x="78170" y="68800"/>
                </a:lnTo>
                <a:lnTo>
                  <a:pt x="78160" y="68800"/>
                </a:lnTo>
                <a:lnTo>
                  <a:pt x="78150" y="68800"/>
                </a:lnTo>
                <a:lnTo>
                  <a:pt x="78140" y="68800"/>
                </a:lnTo>
                <a:lnTo>
                  <a:pt x="78140" y="68810"/>
                </a:lnTo>
                <a:lnTo>
                  <a:pt x="78130" y="68810"/>
                </a:lnTo>
                <a:lnTo>
                  <a:pt x="78130" y="68820"/>
                </a:lnTo>
                <a:lnTo>
                  <a:pt x="78120" y="68820"/>
                </a:lnTo>
                <a:lnTo>
                  <a:pt x="78120" y="68830"/>
                </a:lnTo>
                <a:lnTo>
                  <a:pt x="78120" y="68840"/>
                </a:lnTo>
                <a:lnTo>
                  <a:pt x="78110" y="68840"/>
                </a:lnTo>
                <a:lnTo>
                  <a:pt x="78100" y="68840"/>
                </a:lnTo>
                <a:lnTo>
                  <a:pt x="78100" y="68830"/>
                </a:lnTo>
                <a:lnTo>
                  <a:pt x="78090" y="68830"/>
                </a:lnTo>
                <a:lnTo>
                  <a:pt x="78090" y="68820"/>
                </a:lnTo>
                <a:lnTo>
                  <a:pt x="78080" y="68820"/>
                </a:lnTo>
                <a:lnTo>
                  <a:pt x="78080" y="68830"/>
                </a:lnTo>
                <a:lnTo>
                  <a:pt x="78070" y="68830"/>
                </a:lnTo>
                <a:lnTo>
                  <a:pt x="78070" y="68840"/>
                </a:lnTo>
                <a:lnTo>
                  <a:pt x="78060" y="68840"/>
                </a:lnTo>
                <a:lnTo>
                  <a:pt x="78060" y="68850"/>
                </a:lnTo>
                <a:lnTo>
                  <a:pt x="78050" y="68850"/>
                </a:lnTo>
                <a:lnTo>
                  <a:pt x="78040" y="68850"/>
                </a:lnTo>
                <a:lnTo>
                  <a:pt x="78040" y="68840"/>
                </a:lnTo>
                <a:lnTo>
                  <a:pt x="78040" y="68830"/>
                </a:lnTo>
                <a:lnTo>
                  <a:pt x="78040" y="68790"/>
                </a:lnTo>
                <a:lnTo>
                  <a:pt x="78050" y="68790"/>
                </a:lnTo>
                <a:lnTo>
                  <a:pt x="78050" y="68780"/>
                </a:lnTo>
                <a:lnTo>
                  <a:pt x="78050" y="68770"/>
                </a:lnTo>
                <a:lnTo>
                  <a:pt x="78050" y="68760"/>
                </a:lnTo>
                <a:lnTo>
                  <a:pt x="78060" y="68760"/>
                </a:lnTo>
                <a:lnTo>
                  <a:pt x="78060" y="68720"/>
                </a:lnTo>
                <a:lnTo>
                  <a:pt x="78070" y="68720"/>
                </a:lnTo>
                <a:lnTo>
                  <a:pt x="78080" y="68720"/>
                </a:lnTo>
                <a:lnTo>
                  <a:pt x="78090" y="68720"/>
                </a:lnTo>
                <a:lnTo>
                  <a:pt x="78090" y="68730"/>
                </a:lnTo>
                <a:lnTo>
                  <a:pt x="78100" y="68730"/>
                </a:lnTo>
                <a:lnTo>
                  <a:pt x="78100" y="68720"/>
                </a:lnTo>
                <a:lnTo>
                  <a:pt x="78110" y="68720"/>
                </a:lnTo>
                <a:lnTo>
                  <a:pt x="78110" y="68710"/>
                </a:lnTo>
                <a:lnTo>
                  <a:pt x="78100" y="68710"/>
                </a:lnTo>
                <a:lnTo>
                  <a:pt x="78100" y="68700"/>
                </a:lnTo>
                <a:lnTo>
                  <a:pt x="78090" y="68700"/>
                </a:lnTo>
                <a:lnTo>
                  <a:pt x="78080" y="68700"/>
                </a:lnTo>
                <a:lnTo>
                  <a:pt x="78080" y="68690"/>
                </a:lnTo>
                <a:lnTo>
                  <a:pt x="78080" y="68680"/>
                </a:lnTo>
                <a:lnTo>
                  <a:pt x="78090" y="68680"/>
                </a:lnTo>
                <a:lnTo>
                  <a:pt x="78090" y="68670"/>
                </a:lnTo>
                <a:lnTo>
                  <a:pt x="78100" y="68670"/>
                </a:lnTo>
                <a:lnTo>
                  <a:pt x="78100" y="68660"/>
                </a:lnTo>
                <a:lnTo>
                  <a:pt x="78100" y="68650"/>
                </a:lnTo>
                <a:lnTo>
                  <a:pt x="78110" y="68650"/>
                </a:lnTo>
                <a:lnTo>
                  <a:pt x="78110" y="68640"/>
                </a:lnTo>
                <a:lnTo>
                  <a:pt x="78120" y="68640"/>
                </a:lnTo>
                <a:lnTo>
                  <a:pt x="78120" y="68630"/>
                </a:lnTo>
                <a:lnTo>
                  <a:pt x="78130" y="68630"/>
                </a:lnTo>
                <a:lnTo>
                  <a:pt x="78130" y="68620"/>
                </a:lnTo>
                <a:lnTo>
                  <a:pt x="78140" y="68620"/>
                </a:lnTo>
                <a:lnTo>
                  <a:pt x="78140" y="68630"/>
                </a:lnTo>
                <a:lnTo>
                  <a:pt x="78140" y="68650"/>
                </a:lnTo>
                <a:lnTo>
                  <a:pt x="78140" y="68660"/>
                </a:lnTo>
                <a:lnTo>
                  <a:pt x="78140" y="68670"/>
                </a:lnTo>
                <a:lnTo>
                  <a:pt x="78140" y="68680"/>
                </a:lnTo>
                <a:lnTo>
                  <a:pt x="78150" y="68680"/>
                </a:lnTo>
                <a:lnTo>
                  <a:pt x="78150" y="68690"/>
                </a:lnTo>
                <a:lnTo>
                  <a:pt x="78150" y="68700"/>
                </a:lnTo>
                <a:lnTo>
                  <a:pt x="78160" y="68700"/>
                </a:lnTo>
                <a:lnTo>
                  <a:pt x="78160" y="68690"/>
                </a:lnTo>
                <a:lnTo>
                  <a:pt x="78160" y="68700"/>
                </a:lnTo>
                <a:lnTo>
                  <a:pt x="78170" y="68700"/>
                </a:lnTo>
                <a:lnTo>
                  <a:pt x="78170" y="68690"/>
                </a:lnTo>
                <a:lnTo>
                  <a:pt x="78170" y="68680"/>
                </a:lnTo>
                <a:lnTo>
                  <a:pt x="78180" y="68680"/>
                </a:lnTo>
                <a:lnTo>
                  <a:pt x="78180" y="68670"/>
                </a:lnTo>
                <a:lnTo>
                  <a:pt x="78180" y="68660"/>
                </a:lnTo>
                <a:lnTo>
                  <a:pt x="78190" y="68660"/>
                </a:lnTo>
                <a:lnTo>
                  <a:pt x="78190" y="68650"/>
                </a:lnTo>
                <a:lnTo>
                  <a:pt x="78180" y="68650"/>
                </a:lnTo>
                <a:lnTo>
                  <a:pt x="78180" y="68640"/>
                </a:lnTo>
                <a:lnTo>
                  <a:pt x="78190" y="68640"/>
                </a:lnTo>
                <a:lnTo>
                  <a:pt x="78190" y="68630"/>
                </a:lnTo>
                <a:lnTo>
                  <a:pt x="78210" y="68630"/>
                </a:lnTo>
                <a:lnTo>
                  <a:pt x="78220" y="68630"/>
                </a:lnTo>
                <a:lnTo>
                  <a:pt x="78210" y="68630"/>
                </a:lnTo>
                <a:lnTo>
                  <a:pt x="78210" y="68620"/>
                </a:lnTo>
                <a:lnTo>
                  <a:pt x="78220" y="68620"/>
                </a:lnTo>
                <a:lnTo>
                  <a:pt x="78220" y="68610"/>
                </a:lnTo>
                <a:lnTo>
                  <a:pt x="78230" y="68610"/>
                </a:lnTo>
                <a:lnTo>
                  <a:pt x="78230" y="68590"/>
                </a:lnTo>
                <a:lnTo>
                  <a:pt x="78220" y="68590"/>
                </a:lnTo>
                <a:lnTo>
                  <a:pt x="78220" y="68580"/>
                </a:lnTo>
                <a:lnTo>
                  <a:pt x="78230" y="68580"/>
                </a:lnTo>
                <a:lnTo>
                  <a:pt x="78230" y="68570"/>
                </a:lnTo>
                <a:lnTo>
                  <a:pt x="78240" y="68570"/>
                </a:lnTo>
                <a:lnTo>
                  <a:pt x="78240" y="68560"/>
                </a:lnTo>
                <a:lnTo>
                  <a:pt x="78250" y="68560"/>
                </a:lnTo>
                <a:lnTo>
                  <a:pt x="78260" y="68560"/>
                </a:lnTo>
                <a:lnTo>
                  <a:pt x="78260" y="68550"/>
                </a:lnTo>
                <a:lnTo>
                  <a:pt x="78260" y="68540"/>
                </a:lnTo>
                <a:lnTo>
                  <a:pt x="78270" y="68540"/>
                </a:lnTo>
                <a:lnTo>
                  <a:pt x="78270" y="68530"/>
                </a:lnTo>
                <a:lnTo>
                  <a:pt x="78280" y="68530"/>
                </a:lnTo>
                <a:lnTo>
                  <a:pt x="78280" y="68510"/>
                </a:lnTo>
                <a:lnTo>
                  <a:pt x="78290" y="68510"/>
                </a:lnTo>
                <a:lnTo>
                  <a:pt x="78290" y="68490"/>
                </a:lnTo>
                <a:lnTo>
                  <a:pt x="78280" y="68490"/>
                </a:lnTo>
                <a:lnTo>
                  <a:pt x="78290" y="68490"/>
                </a:lnTo>
                <a:lnTo>
                  <a:pt x="78290" y="68480"/>
                </a:lnTo>
                <a:lnTo>
                  <a:pt x="78290" y="68470"/>
                </a:lnTo>
                <a:lnTo>
                  <a:pt x="78310" y="68470"/>
                </a:lnTo>
                <a:lnTo>
                  <a:pt x="78310" y="68460"/>
                </a:lnTo>
                <a:lnTo>
                  <a:pt x="78310" y="68450"/>
                </a:lnTo>
                <a:lnTo>
                  <a:pt x="78320" y="68450"/>
                </a:lnTo>
                <a:lnTo>
                  <a:pt x="78320" y="68430"/>
                </a:lnTo>
                <a:lnTo>
                  <a:pt x="78310" y="68430"/>
                </a:lnTo>
                <a:lnTo>
                  <a:pt x="78310" y="68420"/>
                </a:lnTo>
                <a:lnTo>
                  <a:pt x="78320" y="68420"/>
                </a:lnTo>
                <a:lnTo>
                  <a:pt x="78320" y="68390"/>
                </a:lnTo>
                <a:lnTo>
                  <a:pt x="78310" y="68390"/>
                </a:lnTo>
                <a:lnTo>
                  <a:pt x="78310" y="68380"/>
                </a:lnTo>
                <a:lnTo>
                  <a:pt x="78300" y="68380"/>
                </a:lnTo>
                <a:lnTo>
                  <a:pt x="78300" y="68370"/>
                </a:lnTo>
                <a:lnTo>
                  <a:pt x="78300" y="68350"/>
                </a:lnTo>
                <a:lnTo>
                  <a:pt x="78290" y="68350"/>
                </a:lnTo>
                <a:lnTo>
                  <a:pt x="78290" y="68340"/>
                </a:lnTo>
                <a:lnTo>
                  <a:pt x="78260" y="68340"/>
                </a:lnTo>
                <a:lnTo>
                  <a:pt x="78260" y="68330"/>
                </a:lnTo>
                <a:lnTo>
                  <a:pt x="78250" y="68330"/>
                </a:lnTo>
                <a:lnTo>
                  <a:pt x="78230" y="68330"/>
                </a:lnTo>
                <a:lnTo>
                  <a:pt x="78230" y="68340"/>
                </a:lnTo>
                <a:lnTo>
                  <a:pt x="78220" y="68340"/>
                </a:lnTo>
                <a:lnTo>
                  <a:pt x="78220" y="68350"/>
                </a:lnTo>
                <a:lnTo>
                  <a:pt x="78210" y="68350"/>
                </a:lnTo>
                <a:lnTo>
                  <a:pt x="78210" y="68360"/>
                </a:lnTo>
                <a:lnTo>
                  <a:pt x="78210" y="68370"/>
                </a:lnTo>
                <a:lnTo>
                  <a:pt x="78210" y="68380"/>
                </a:lnTo>
                <a:lnTo>
                  <a:pt x="78200" y="68380"/>
                </a:lnTo>
                <a:lnTo>
                  <a:pt x="78180" y="68380"/>
                </a:lnTo>
                <a:lnTo>
                  <a:pt x="78180" y="68370"/>
                </a:lnTo>
                <a:lnTo>
                  <a:pt x="78150" y="68370"/>
                </a:lnTo>
                <a:lnTo>
                  <a:pt x="78140" y="68370"/>
                </a:lnTo>
                <a:lnTo>
                  <a:pt x="78130" y="68370"/>
                </a:lnTo>
                <a:lnTo>
                  <a:pt x="78130" y="68360"/>
                </a:lnTo>
                <a:lnTo>
                  <a:pt x="78120" y="68360"/>
                </a:lnTo>
                <a:lnTo>
                  <a:pt x="78120" y="68350"/>
                </a:lnTo>
                <a:lnTo>
                  <a:pt x="78120" y="68330"/>
                </a:lnTo>
                <a:lnTo>
                  <a:pt x="78120" y="68310"/>
                </a:lnTo>
                <a:lnTo>
                  <a:pt x="78120" y="68300"/>
                </a:lnTo>
                <a:lnTo>
                  <a:pt x="78120" y="68270"/>
                </a:lnTo>
                <a:lnTo>
                  <a:pt x="78130" y="68270"/>
                </a:lnTo>
                <a:lnTo>
                  <a:pt x="78140" y="68270"/>
                </a:lnTo>
                <a:lnTo>
                  <a:pt x="78150" y="68270"/>
                </a:lnTo>
                <a:lnTo>
                  <a:pt x="78160" y="68270"/>
                </a:lnTo>
                <a:lnTo>
                  <a:pt x="78180" y="68270"/>
                </a:lnTo>
                <a:lnTo>
                  <a:pt x="78190" y="68270"/>
                </a:lnTo>
                <a:lnTo>
                  <a:pt x="78190" y="68260"/>
                </a:lnTo>
                <a:lnTo>
                  <a:pt x="78200" y="68260"/>
                </a:lnTo>
                <a:lnTo>
                  <a:pt x="78200" y="68250"/>
                </a:lnTo>
                <a:lnTo>
                  <a:pt x="78210" y="68250"/>
                </a:lnTo>
                <a:lnTo>
                  <a:pt x="78210" y="68240"/>
                </a:lnTo>
                <a:lnTo>
                  <a:pt x="78210" y="68230"/>
                </a:lnTo>
                <a:lnTo>
                  <a:pt x="78210" y="68220"/>
                </a:lnTo>
                <a:lnTo>
                  <a:pt x="78220" y="68220"/>
                </a:lnTo>
                <a:lnTo>
                  <a:pt x="78220" y="68210"/>
                </a:lnTo>
                <a:lnTo>
                  <a:pt x="78220" y="68190"/>
                </a:lnTo>
                <a:lnTo>
                  <a:pt x="78230" y="68190"/>
                </a:lnTo>
                <a:lnTo>
                  <a:pt x="78230" y="68180"/>
                </a:lnTo>
                <a:lnTo>
                  <a:pt x="78240" y="68180"/>
                </a:lnTo>
                <a:lnTo>
                  <a:pt x="78240" y="68170"/>
                </a:lnTo>
                <a:lnTo>
                  <a:pt x="78250" y="68170"/>
                </a:lnTo>
                <a:lnTo>
                  <a:pt x="78260" y="68170"/>
                </a:lnTo>
                <a:lnTo>
                  <a:pt x="78260" y="68160"/>
                </a:lnTo>
                <a:lnTo>
                  <a:pt x="78270" y="68160"/>
                </a:lnTo>
                <a:lnTo>
                  <a:pt x="78280" y="68160"/>
                </a:lnTo>
                <a:lnTo>
                  <a:pt x="78280" y="68140"/>
                </a:lnTo>
                <a:lnTo>
                  <a:pt x="78290" y="68140"/>
                </a:lnTo>
                <a:lnTo>
                  <a:pt x="78290" y="68130"/>
                </a:lnTo>
                <a:lnTo>
                  <a:pt x="78300" y="68130"/>
                </a:lnTo>
                <a:lnTo>
                  <a:pt x="78300" y="68120"/>
                </a:lnTo>
                <a:lnTo>
                  <a:pt x="78300" y="68110"/>
                </a:lnTo>
                <a:lnTo>
                  <a:pt x="78310" y="68110"/>
                </a:lnTo>
                <a:lnTo>
                  <a:pt x="78310" y="68100"/>
                </a:lnTo>
                <a:lnTo>
                  <a:pt x="78320" y="68100"/>
                </a:lnTo>
                <a:lnTo>
                  <a:pt x="78320" y="68090"/>
                </a:lnTo>
                <a:lnTo>
                  <a:pt x="78320" y="68080"/>
                </a:lnTo>
                <a:lnTo>
                  <a:pt x="78310" y="68080"/>
                </a:lnTo>
                <a:lnTo>
                  <a:pt x="78310" y="68090"/>
                </a:lnTo>
                <a:lnTo>
                  <a:pt x="78300" y="68090"/>
                </a:lnTo>
                <a:lnTo>
                  <a:pt x="78300" y="68100"/>
                </a:lnTo>
                <a:lnTo>
                  <a:pt x="78290" y="68100"/>
                </a:lnTo>
                <a:lnTo>
                  <a:pt x="78280" y="68100"/>
                </a:lnTo>
                <a:lnTo>
                  <a:pt x="78280" y="68110"/>
                </a:lnTo>
                <a:lnTo>
                  <a:pt x="78270" y="68110"/>
                </a:lnTo>
                <a:lnTo>
                  <a:pt x="78270" y="68120"/>
                </a:lnTo>
                <a:lnTo>
                  <a:pt x="78260" y="68120"/>
                </a:lnTo>
                <a:lnTo>
                  <a:pt x="78260" y="68130"/>
                </a:lnTo>
                <a:lnTo>
                  <a:pt x="78250" y="68130"/>
                </a:lnTo>
                <a:lnTo>
                  <a:pt x="78250" y="68140"/>
                </a:lnTo>
                <a:lnTo>
                  <a:pt x="78240" y="68140"/>
                </a:lnTo>
                <a:lnTo>
                  <a:pt x="78240" y="68150"/>
                </a:lnTo>
                <a:lnTo>
                  <a:pt x="78240" y="68160"/>
                </a:lnTo>
                <a:lnTo>
                  <a:pt x="78230" y="68160"/>
                </a:lnTo>
                <a:lnTo>
                  <a:pt x="78230" y="68170"/>
                </a:lnTo>
                <a:lnTo>
                  <a:pt x="78220" y="68170"/>
                </a:lnTo>
                <a:lnTo>
                  <a:pt x="78220" y="68180"/>
                </a:lnTo>
                <a:lnTo>
                  <a:pt x="78210" y="68180"/>
                </a:lnTo>
                <a:lnTo>
                  <a:pt x="78210" y="68190"/>
                </a:lnTo>
                <a:lnTo>
                  <a:pt x="78200" y="68190"/>
                </a:lnTo>
                <a:lnTo>
                  <a:pt x="78200" y="68220"/>
                </a:lnTo>
                <a:lnTo>
                  <a:pt x="78190" y="68220"/>
                </a:lnTo>
                <a:lnTo>
                  <a:pt x="78160" y="68220"/>
                </a:lnTo>
                <a:lnTo>
                  <a:pt x="78150" y="68220"/>
                </a:lnTo>
                <a:lnTo>
                  <a:pt x="78150" y="68210"/>
                </a:lnTo>
                <a:lnTo>
                  <a:pt x="78150" y="68200"/>
                </a:lnTo>
                <a:lnTo>
                  <a:pt x="78160" y="68200"/>
                </a:lnTo>
                <a:lnTo>
                  <a:pt x="78170" y="68200"/>
                </a:lnTo>
                <a:lnTo>
                  <a:pt x="78170" y="68190"/>
                </a:lnTo>
                <a:lnTo>
                  <a:pt x="78180" y="68190"/>
                </a:lnTo>
                <a:lnTo>
                  <a:pt x="78190" y="68190"/>
                </a:lnTo>
                <a:lnTo>
                  <a:pt x="78190" y="68180"/>
                </a:lnTo>
                <a:lnTo>
                  <a:pt x="78190" y="68160"/>
                </a:lnTo>
                <a:lnTo>
                  <a:pt x="78190" y="68150"/>
                </a:lnTo>
                <a:lnTo>
                  <a:pt x="78200" y="68150"/>
                </a:lnTo>
                <a:lnTo>
                  <a:pt x="78200" y="68140"/>
                </a:lnTo>
                <a:lnTo>
                  <a:pt x="78200" y="68130"/>
                </a:lnTo>
                <a:lnTo>
                  <a:pt x="78210" y="68130"/>
                </a:lnTo>
                <a:lnTo>
                  <a:pt x="78210" y="68120"/>
                </a:lnTo>
                <a:lnTo>
                  <a:pt x="78220" y="68120"/>
                </a:lnTo>
                <a:lnTo>
                  <a:pt x="78220" y="68110"/>
                </a:lnTo>
                <a:lnTo>
                  <a:pt x="78230" y="68110"/>
                </a:lnTo>
                <a:lnTo>
                  <a:pt x="78230" y="68100"/>
                </a:lnTo>
                <a:lnTo>
                  <a:pt x="78240" y="68100"/>
                </a:lnTo>
                <a:lnTo>
                  <a:pt x="78240" y="68090"/>
                </a:lnTo>
                <a:lnTo>
                  <a:pt x="78240" y="68080"/>
                </a:lnTo>
                <a:lnTo>
                  <a:pt x="78250" y="68080"/>
                </a:lnTo>
                <a:lnTo>
                  <a:pt x="78250" y="68070"/>
                </a:lnTo>
                <a:lnTo>
                  <a:pt x="78260" y="68070"/>
                </a:lnTo>
                <a:lnTo>
                  <a:pt x="78280" y="68070"/>
                </a:lnTo>
                <a:lnTo>
                  <a:pt x="78280" y="68060"/>
                </a:lnTo>
                <a:lnTo>
                  <a:pt x="78290" y="68060"/>
                </a:lnTo>
                <a:lnTo>
                  <a:pt x="78300" y="68060"/>
                </a:lnTo>
                <a:lnTo>
                  <a:pt x="78300" y="68050"/>
                </a:lnTo>
                <a:lnTo>
                  <a:pt x="78310" y="68050"/>
                </a:lnTo>
                <a:lnTo>
                  <a:pt x="78320" y="68050"/>
                </a:lnTo>
                <a:lnTo>
                  <a:pt x="78320" y="68040"/>
                </a:lnTo>
                <a:lnTo>
                  <a:pt x="78330" y="68040"/>
                </a:lnTo>
                <a:lnTo>
                  <a:pt x="78330" y="68030"/>
                </a:lnTo>
                <a:lnTo>
                  <a:pt x="78340" y="68030"/>
                </a:lnTo>
                <a:lnTo>
                  <a:pt x="78340" y="68020"/>
                </a:lnTo>
                <a:lnTo>
                  <a:pt x="78350" y="68020"/>
                </a:lnTo>
                <a:lnTo>
                  <a:pt x="78350" y="68010"/>
                </a:lnTo>
                <a:lnTo>
                  <a:pt x="78360" y="68010"/>
                </a:lnTo>
                <a:lnTo>
                  <a:pt x="78380" y="68010"/>
                </a:lnTo>
                <a:lnTo>
                  <a:pt x="78380" y="68020"/>
                </a:lnTo>
                <a:lnTo>
                  <a:pt x="78380" y="68040"/>
                </a:lnTo>
                <a:lnTo>
                  <a:pt x="78380" y="68050"/>
                </a:lnTo>
                <a:lnTo>
                  <a:pt x="78370" y="68050"/>
                </a:lnTo>
                <a:lnTo>
                  <a:pt x="78370" y="68060"/>
                </a:lnTo>
                <a:lnTo>
                  <a:pt x="78360" y="68060"/>
                </a:lnTo>
                <a:lnTo>
                  <a:pt x="78360" y="68070"/>
                </a:lnTo>
                <a:lnTo>
                  <a:pt x="78360" y="68090"/>
                </a:lnTo>
                <a:lnTo>
                  <a:pt x="78360" y="68100"/>
                </a:lnTo>
                <a:lnTo>
                  <a:pt x="78370" y="68100"/>
                </a:lnTo>
                <a:lnTo>
                  <a:pt x="78370" y="68090"/>
                </a:lnTo>
                <a:lnTo>
                  <a:pt x="78370" y="68080"/>
                </a:lnTo>
                <a:lnTo>
                  <a:pt x="78370" y="68070"/>
                </a:lnTo>
                <a:lnTo>
                  <a:pt x="78370" y="68060"/>
                </a:lnTo>
                <a:lnTo>
                  <a:pt x="78380" y="68060"/>
                </a:lnTo>
                <a:lnTo>
                  <a:pt x="78380" y="68050"/>
                </a:lnTo>
                <a:lnTo>
                  <a:pt x="78390" y="68050"/>
                </a:lnTo>
                <a:lnTo>
                  <a:pt x="78390" y="68040"/>
                </a:lnTo>
                <a:lnTo>
                  <a:pt x="78400" y="68040"/>
                </a:lnTo>
                <a:lnTo>
                  <a:pt x="78400" y="68050"/>
                </a:lnTo>
                <a:lnTo>
                  <a:pt x="78400" y="68060"/>
                </a:lnTo>
                <a:lnTo>
                  <a:pt x="78400" y="68070"/>
                </a:lnTo>
                <a:lnTo>
                  <a:pt x="78420" y="68070"/>
                </a:lnTo>
                <a:lnTo>
                  <a:pt x="78430" y="68070"/>
                </a:lnTo>
                <a:lnTo>
                  <a:pt x="78430" y="68060"/>
                </a:lnTo>
                <a:lnTo>
                  <a:pt x="78440" y="68060"/>
                </a:lnTo>
                <a:lnTo>
                  <a:pt x="78460" y="68060"/>
                </a:lnTo>
                <a:lnTo>
                  <a:pt x="78460" y="68050"/>
                </a:lnTo>
                <a:lnTo>
                  <a:pt x="78470" y="68050"/>
                </a:lnTo>
                <a:lnTo>
                  <a:pt x="78470" y="68040"/>
                </a:lnTo>
                <a:lnTo>
                  <a:pt x="78480" y="68040"/>
                </a:lnTo>
                <a:lnTo>
                  <a:pt x="78480" y="68030"/>
                </a:lnTo>
                <a:lnTo>
                  <a:pt x="78490" y="68030"/>
                </a:lnTo>
                <a:lnTo>
                  <a:pt x="78490" y="68020"/>
                </a:lnTo>
                <a:lnTo>
                  <a:pt x="78490" y="68010"/>
                </a:lnTo>
                <a:lnTo>
                  <a:pt x="78500" y="68010"/>
                </a:lnTo>
                <a:lnTo>
                  <a:pt x="78500" y="68000"/>
                </a:lnTo>
                <a:lnTo>
                  <a:pt x="78500" y="67990"/>
                </a:lnTo>
                <a:lnTo>
                  <a:pt x="78500" y="67980"/>
                </a:lnTo>
                <a:lnTo>
                  <a:pt x="78510" y="67980"/>
                </a:lnTo>
                <a:lnTo>
                  <a:pt x="78510" y="67950"/>
                </a:lnTo>
                <a:lnTo>
                  <a:pt x="78510" y="67940"/>
                </a:lnTo>
                <a:lnTo>
                  <a:pt x="78520" y="67940"/>
                </a:lnTo>
                <a:lnTo>
                  <a:pt x="78530" y="67940"/>
                </a:lnTo>
                <a:lnTo>
                  <a:pt x="78530" y="67930"/>
                </a:lnTo>
                <a:lnTo>
                  <a:pt x="78550" y="67930"/>
                </a:lnTo>
                <a:lnTo>
                  <a:pt x="78560" y="67930"/>
                </a:lnTo>
                <a:lnTo>
                  <a:pt x="78560" y="67920"/>
                </a:lnTo>
                <a:lnTo>
                  <a:pt x="78570" y="67920"/>
                </a:lnTo>
                <a:lnTo>
                  <a:pt x="78570" y="67910"/>
                </a:lnTo>
                <a:lnTo>
                  <a:pt x="78580" y="67910"/>
                </a:lnTo>
                <a:lnTo>
                  <a:pt x="78590" y="67910"/>
                </a:lnTo>
                <a:lnTo>
                  <a:pt x="78590" y="67920"/>
                </a:lnTo>
                <a:lnTo>
                  <a:pt x="78580" y="67920"/>
                </a:lnTo>
                <a:lnTo>
                  <a:pt x="78580" y="67930"/>
                </a:lnTo>
                <a:lnTo>
                  <a:pt x="78570" y="67930"/>
                </a:lnTo>
                <a:lnTo>
                  <a:pt x="78570" y="67940"/>
                </a:lnTo>
                <a:lnTo>
                  <a:pt x="78570" y="67950"/>
                </a:lnTo>
                <a:lnTo>
                  <a:pt x="78580" y="67950"/>
                </a:lnTo>
                <a:lnTo>
                  <a:pt x="78580" y="67940"/>
                </a:lnTo>
                <a:lnTo>
                  <a:pt x="78590" y="67940"/>
                </a:lnTo>
                <a:lnTo>
                  <a:pt x="78590" y="67930"/>
                </a:lnTo>
                <a:lnTo>
                  <a:pt x="78600" y="67930"/>
                </a:lnTo>
                <a:lnTo>
                  <a:pt x="78600" y="67920"/>
                </a:lnTo>
                <a:lnTo>
                  <a:pt x="78610" y="67920"/>
                </a:lnTo>
                <a:lnTo>
                  <a:pt x="78610" y="67910"/>
                </a:lnTo>
                <a:lnTo>
                  <a:pt x="78600" y="67910"/>
                </a:lnTo>
                <a:lnTo>
                  <a:pt x="78600" y="67900"/>
                </a:lnTo>
                <a:lnTo>
                  <a:pt x="78610" y="67900"/>
                </a:lnTo>
                <a:lnTo>
                  <a:pt x="78610" y="67890"/>
                </a:lnTo>
                <a:lnTo>
                  <a:pt x="78620" y="67890"/>
                </a:lnTo>
                <a:lnTo>
                  <a:pt x="78620" y="67880"/>
                </a:lnTo>
                <a:lnTo>
                  <a:pt x="78630" y="67880"/>
                </a:lnTo>
                <a:lnTo>
                  <a:pt x="78640" y="67880"/>
                </a:lnTo>
                <a:lnTo>
                  <a:pt x="78650" y="67880"/>
                </a:lnTo>
                <a:lnTo>
                  <a:pt x="78650" y="67890"/>
                </a:lnTo>
                <a:lnTo>
                  <a:pt x="78660" y="67890"/>
                </a:lnTo>
                <a:lnTo>
                  <a:pt x="78660" y="67880"/>
                </a:lnTo>
                <a:lnTo>
                  <a:pt x="78670" y="67880"/>
                </a:lnTo>
                <a:lnTo>
                  <a:pt x="78670" y="67890"/>
                </a:lnTo>
                <a:lnTo>
                  <a:pt x="78680" y="67890"/>
                </a:lnTo>
                <a:lnTo>
                  <a:pt x="78690" y="67890"/>
                </a:lnTo>
                <a:lnTo>
                  <a:pt x="78690" y="67900"/>
                </a:lnTo>
                <a:lnTo>
                  <a:pt x="78700" y="67900"/>
                </a:lnTo>
                <a:lnTo>
                  <a:pt x="78700" y="67890"/>
                </a:lnTo>
                <a:lnTo>
                  <a:pt x="78710" y="67890"/>
                </a:lnTo>
                <a:lnTo>
                  <a:pt x="78720" y="67890"/>
                </a:lnTo>
                <a:lnTo>
                  <a:pt x="78720" y="67880"/>
                </a:lnTo>
                <a:lnTo>
                  <a:pt x="78740" y="67880"/>
                </a:lnTo>
                <a:lnTo>
                  <a:pt x="78740" y="67890"/>
                </a:lnTo>
                <a:lnTo>
                  <a:pt x="78740" y="67900"/>
                </a:lnTo>
                <a:lnTo>
                  <a:pt x="78750" y="67900"/>
                </a:lnTo>
                <a:lnTo>
                  <a:pt x="78750" y="67890"/>
                </a:lnTo>
                <a:lnTo>
                  <a:pt x="78760" y="67890"/>
                </a:lnTo>
                <a:lnTo>
                  <a:pt x="78760" y="67880"/>
                </a:lnTo>
                <a:lnTo>
                  <a:pt x="78770" y="67880"/>
                </a:lnTo>
                <a:lnTo>
                  <a:pt x="78790" y="67880"/>
                </a:lnTo>
                <a:lnTo>
                  <a:pt x="78800" y="67880"/>
                </a:lnTo>
                <a:lnTo>
                  <a:pt x="78810" y="67880"/>
                </a:lnTo>
                <a:lnTo>
                  <a:pt x="78810" y="67870"/>
                </a:lnTo>
                <a:lnTo>
                  <a:pt x="78820" y="67870"/>
                </a:lnTo>
                <a:lnTo>
                  <a:pt x="78830" y="67870"/>
                </a:lnTo>
                <a:lnTo>
                  <a:pt x="78860" y="67870"/>
                </a:lnTo>
                <a:lnTo>
                  <a:pt x="78870" y="67870"/>
                </a:lnTo>
                <a:lnTo>
                  <a:pt x="78890" y="67870"/>
                </a:lnTo>
                <a:lnTo>
                  <a:pt x="78890" y="67860"/>
                </a:lnTo>
                <a:lnTo>
                  <a:pt x="78910" y="67860"/>
                </a:lnTo>
                <a:lnTo>
                  <a:pt x="78920" y="67860"/>
                </a:lnTo>
                <a:lnTo>
                  <a:pt x="78920" y="67850"/>
                </a:lnTo>
                <a:lnTo>
                  <a:pt x="78930" y="67850"/>
                </a:lnTo>
                <a:lnTo>
                  <a:pt x="78930" y="67840"/>
                </a:lnTo>
                <a:lnTo>
                  <a:pt x="78940" y="67840"/>
                </a:lnTo>
                <a:lnTo>
                  <a:pt x="78950" y="67840"/>
                </a:lnTo>
                <a:lnTo>
                  <a:pt x="78950" y="67830"/>
                </a:lnTo>
                <a:lnTo>
                  <a:pt x="78960" y="67830"/>
                </a:lnTo>
                <a:lnTo>
                  <a:pt x="78960" y="67820"/>
                </a:lnTo>
                <a:lnTo>
                  <a:pt x="78970" y="67820"/>
                </a:lnTo>
                <a:lnTo>
                  <a:pt x="78970" y="67810"/>
                </a:lnTo>
                <a:lnTo>
                  <a:pt x="78980" y="67810"/>
                </a:lnTo>
                <a:lnTo>
                  <a:pt x="78990" y="67810"/>
                </a:lnTo>
                <a:lnTo>
                  <a:pt x="79000" y="67810"/>
                </a:lnTo>
                <a:lnTo>
                  <a:pt x="79000" y="67820"/>
                </a:lnTo>
                <a:lnTo>
                  <a:pt x="78990" y="67820"/>
                </a:lnTo>
                <a:lnTo>
                  <a:pt x="78990" y="67830"/>
                </a:lnTo>
                <a:lnTo>
                  <a:pt x="78980" y="67830"/>
                </a:lnTo>
                <a:lnTo>
                  <a:pt x="78980" y="67840"/>
                </a:lnTo>
                <a:lnTo>
                  <a:pt x="78970" y="67840"/>
                </a:lnTo>
                <a:lnTo>
                  <a:pt x="78970" y="67850"/>
                </a:lnTo>
                <a:lnTo>
                  <a:pt x="78960" y="67850"/>
                </a:lnTo>
                <a:lnTo>
                  <a:pt x="78960" y="67860"/>
                </a:lnTo>
                <a:lnTo>
                  <a:pt x="78940" y="67860"/>
                </a:lnTo>
                <a:lnTo>
                  <a:pt x="78930" y="67860"/>
                </a:lnTo>
                <a:lnTo>
                  <a:pt x="78930" y="67870"/>
                </a:lnTo>
                <a:lnTo>
                  <a:pt x="78920" y="67870"/>
                </a:lnTo>
                <a:lnTo>
                  <a:pt x="78920" y="67880"/>
                </a:lnTo>
                <a:lnTo>
                  <a:pt x="78920" y="67900"/>
                </a:lnTo>
                <a:lnTo>
                  <a:pt x="78920" y="67890"/>
                </a:lnTo>
                <a:lnTo>
                  <a:pt x="78910" y="67890"/>
                </a:lnTo>
                <a:lnTo>
                  <a:pt x="78910" y="67900"/>
                </a:lnTo>
                <a:lnTo>
                  <a:pt x="78920" y="67900"/>
                </a:lnTo>
                <a:lnTo>
                  <a:pt x="78960" y="67900"/>
                </a:lnTo>
                <a:lnTo>
                  <a:pt x="78960" y="67890"/>
                </a:lnTo>
                <a:lnTo>
                  <a:pt x="78960" y="67900"/>
                </a:lnTo>
                <a:lnTo>
                  <a:pt x="78970" y="67900"/>
                </a:lnTo>
                <a:lnTo>
                  <a:pt x="78970" y="67890"/>
                </a:lnTo>
                <a:lnTo>
                  <a:pt x="78980" y="67890"/>
                </a:lnTo>
                <a:lnTo>
                  <a:pt x="78980" y="67880"/>
                </a:lnTo>
                <a:lnTo>
                  <a:pt x="78990" y="67880"/>
                </a:lnTo>
                <a:lnTo>
                  <a:pt x="79000" y="67880"/>
                </a:lnTo>
                <a:lnTo>
                  <a:pt x="79000" y="67870"/>
                </a:lnTo>
                <a:lnTo>
                  <a:pt x="79010" y="67870"/>
                </a:lnTo>
                <a:lnTo>
                  <a:pt x="79020" y="67870"/>
                </a:lnTo>
                <a:lnTo>
                  <a:pt x="79020" y="67860"/>
                </a:lnTo>
                <a:lnTo>
                  <a:pt x="79020" y="67850"/>
                </a:lnTo>
                <a:lnTo>
                  <a:pt x="79030" y="67850"/>
                </a:lnTo>
                <a:lnTo>
                  <a:pt x="79030" y="67840"/>
                </a:lnTo>
                <a:lnTo>
                  <a:pt x="79050" y="67840"/>
                </a:lnTo>
                <a:lnTo>
                  <a:pt x="79060" y="67840"/>
                </a:lnTo>
                <a:lnTo>
                  <a:pt x="79060" y="67830"/>
                </a:lnTo>
                <a:lnTo>
                  <a:pt x="79080" y="67830"/>
                </a:lnTo>
                <a:lnTo>
                  <a:pt x="79080" y="67840"/>
                </a:lnTo>
                <a:lnTo>
                  <a:pt x="79080" y="67830"/>
                </a:lnTo>
                <a:lnTo>
                  <a:pt x="79080" y="67820"/>
                </a:lnTo>
                <a:lnTo>
                  <a:pt x="79090" y="67820"/>
                </a:lnTo>
                <a:lnTo>
                  <a:pt x="79090" y="67830"/>
                </a:lnTo>
                <a:lnTo>
                  <a:pt x="79110" y="67830"/>
                </a:lnTo>
                <a:lnTo>
                  <a:pt x="79110" y="67820"/>
                </a:lnTo>
                <a:lnTo>
                  <a:pt x="79120" y="67820"/>
                </a:lnTo>
                <a:lnTo>
                  <a:pt x="79120" y="67810"/>
                </a:lnTo>
                <a:lnTo>
                  <a:pt x="79120" y="67800"/>
                </a:lnTo>
                <a:lnTo>
                  <a:pt x="79130" y="67800"/>
                </a:lnTo>
                <a:lnTo>
                  <a:pt x="79120" y="67800"/>
                </a:lnTo>
                <a:lnTo>
                  <a:pt x="79120" y="67790"/>
                </a:lnTo>
                <a:lnTo>
                  <a:pt x="79140" y="67790"/>
                </a:lnTo>
                <a:lnTo>
                  <a:pt x="79150" y="67790"/>
                </a:lnTo>
                <a:lnTo>
                  <a:pt x="79150" y="67800"/>
                </a:lnTo>
                <a:lnTo>
                  <a:pt x="79160" y="67800"/>
                </a:lnTo>
                <a:lnTo>
                  <a:pt x="79160" y="67790"/>
                </a:lnTo>
                <a:lnTo>
                  <a:pt x="79170" y="67790"/>
                </a:lnTo>
                <a:lnTo>
                  <a:pt x="79170" y="67780"/>
                </a:lnTo>
                <a:lnTo>
                  <a:pt x="79180" y="67780"/>
                </a:lnTo>
                <a:lnTo>
                  <a:pt x="79190" y="67780"/>
                </a:lnTo>
                <a:lnTo>
                  <a:pt x="79190" y="67770"/>
                </a:lnTo>
                <a:lnTo>
                  <a:pt x="79200" y="67770"/>
                </a:lnTo>
                <a:lnTo>
                  <a:pt x="79210" y="67770"/>
                </a:lnTo>
                <a:lnTo>
                  <a:pt x="79210" y="67760"/>
                </a:lnTo>
                <a:lnTo>
                  <a:pt x="79210" y="67750"/>
                </a:lnTo>
                <a:lnTo>
                  <a:pt x="79220" y="67750"/>
                </a:lnTo>
                <a:lnTo>
                  <a:pt x="79220" y="67740"/>
                </a:lnTo>
                <a:lnTo>
                  <a:pt x="79240" y="67740"/>
                </a:lnTo>
                <a:lnTo>
                  <a:pt x="79260" y="67740"/>
                </a:lnTo>
                <a:lnTo>
                  <a:pt x="79260" y="67730"/>
                </a:lnTo>
                <a:lnTo>
                  <a:pt x="79270" y="67730"/>
                </a:lnTo>
                <a:lnTo>
                  <a:pt x="79280" y="67730"/>
                </a:lnTo>
                <a:lnTo>
                  <a:pt x="79280" y="67720"/>
                </a:lnTo>
                <a:lnTo>
                  <a:pt x="79290" y="67720"/>
                </a:lnTo>
                <a:lnTo>
                  <a:pt x="79290" y="67710"/>
                </a:lnTo>
                <a:lnTo>
                  <a:pt x="79300" y="67710"/>
                </a:lnTo>
                <a:lnTo>
                  <a:pt x="79300" y="67700"/>
                </a:lnTo>
                <a:lnTo>
                  <a:pt x="79310" y="67700"/>
                </a:lnTo>
                <a:lnTo>
                  <a:pt x="79310" y="67690"/>
                </a:lnTo>
                <a:lnTo>
                  <a:pt x="79320" y="67690"/>
                </a:lnTo>
                <a:lnTo>
                  <a:pt x="79320" y="67680"/>
                </a:lnTo>
                <a:lnTo>
                  <a:pt x="79320" y="67670"/>
                </a:lnTo>
                <a:lnTo>
                  <a:pt x="79330" y="67670"/>
                </a:lnTo>
                <a:lnTo>
                  <a:pt x="79330" y="67660"/>
                </a:lnTo>
                <a:lnTo>
                  <a:pt x="79320" y="67660"/>
                </a:lnTo>
                <a:lnTo>
                  <a:pt x="79320" y="67650"/>
                </a:lnTo>
                <a:lnTo>
                  <a:pt x="79320" y="67640"/>
                </a:lnTo>
                <a:lnTo>
                  <a:pt x="79320" y="67630"/>
                </a:lnTo>
                <a:lnTo>
                  <a:pt x="79330" y="67630"/>
                </a:lnTo>
                <a:lnTo>
                  <a:pt x="79330" y="67620"/>
                </a:lnTo>
                <a:lnTo>
                  <a:pt x="79320" y="67620"/>
                </a:lnTo>
                <a:lnTo>
                  <a:pt x="79330" y="67620"/>
                </a:lnTo>
                <a:lnTo>
                  <a:pt x="79330" y="67610"/>
                </a:lnTo>
                <a:lnTo>
                  <a:pt x="79340" y="67610"/>
                </a:lnTo>
                <a:lnTo>
                  <a:pt x="79350" y="67610"/>
                </a:lnTo>
                <a:lnTo>
                  <a:pt x="79350" y="67600"/>
                </a:lnTo>
                <a:lnTo>
                  <a:pt x="79370" y="67600"/>
                </a:lnTo>
                <a:lnTo>
                  <a:pt x="79380" y="67600"/>
                </a:lnTo>
                <a:lnTo>
                  <a:pt x="79380" y="67590"/>
                </a:lnTo>
                <a:lnTo>
                  <a:pt x="79390" y="67590"/>
                </a:lnTo>
                <a:lnTo>
                  <a:pt x="79390" y="67580"/>
                </a:lnTo>
                <a:lnTo>
                  <a:pt x="79390" y="67570"/>
                </a:lnTo>
                <a:lnTo>
                  <a:pt x="79390" y="67550"/>
                </a:lnTo>
                <a:lnTo>
                  <a:pt x="79390" y="67540"/>
                </a:lnTo>
                <a:lnTo>
                  <a:pt x="79400" y="67540"/>
                </a:lnTo>
                <a:lnTo>
                  <a:pt x="79400" y="67530"/>
                </a:lnTo>
                <a:lnTo>
                  <a:pt x="79400" y="67520"/>
                </a:lnTo>
                <a:lnTo>
                  <a:pt x="79410" y="67520"/>
                </a:lnTo>
                <a:lnTo>
                  <a:pt x="79410" y="67510"/>
                </a:lnTo>
                <a:lnTo>
                  <a:pt x="79410" y="67500"/>
                </a:lnTo>
                <a:lnTo>
                  <a:pt x="79410" y="67480"/>
                </a:lnTo>
                <a:lnTo>
                  <a:pt x="79410" y="67470"/>
                </a:lnTo>
                <a:lnTo>
                  <a:pt x="79410" y="67460"/>
                </a:lnTo>
                <a:lnTo>
                  <a:pt x="79410" y="67450"/>
                </a:lnTo>
                <a:lnTo>
                  <a:pt x="79420" y="67450"/>
                </a:lnTo>
                <a:lnTo>
                  <a:pt x="79410" y="67450"/>
                </a:lnTo>
                <a:lnTo>
                  <a:pt x="79410" y="67440"/>
                </a:lnTo>
                <a:lnTo>
                  <a:pt x="79420" y="67440"/>
                </a:lnTo>
                <a:lnTo>
                  <a:pt x="79420" y="67430"/>
                </a:lnTo>
                <a:lnTo>
                  <a:pt x="79420" y="67400"/>
                </a:lnTo>
                <a:lnTo>
                  <a:pt x="79420" y="67390"/>
                </a:lnTo>
                <a:lnTo>
                  <a:pt x="79410" y="67390"/>
                </a:lnTo>
                <a:lnTo>
                  <a:pt x="79410" y="67380"/>
                </a:lnTo>
                <a:lnTo>
                  <a:pt x="79410" y="67370"/>
                </a:lnTo>
                <a:lnTo>
                  <a:pt x="79410" y="67350"/>
                </a:lnTo>
                <a:lnTo>
                  <a:pt x="79420" y="67350"/>
                </a:lnTo>
                <a:lnTo>
                  <a:pt x="79420" y="67340"/>
                </a:lnTo>
                <a:lnTo>
                  <a:pt x="79410" y="67340"/>
                </a:lnTo>
                <a:lnTo>
                  <a:pt x="79410" y="67330"/>
                </a:lnTo>
                <a:lnTo>
                  <a:pt x="79420" y="67330"/>
                </a:lnTo>
                <a:lnTo>
                  <a:pt x="79410" y="67330"/>
                </a:lnTo>
                <a:lnTo>
                  <a:pt x="79410" y="67310"/>
                </a:lnTo>
                <a:lnTo>
                  <a:pt x="79410" y="67300"/>
                </a:lnTo>
                <a:lnTo>
                  <a:pt x="79400" y="67300"/>
                </a:lnTo>
                <a:lnTo>
                  <a:pt x="79390" y="67300"/>
                </a:lnTo>
                <a:lnTo>
                  <a:pt x="79390" y="67290"/>
                </a:lnTo>
                <a:lnTo>
                  <a:pt x="79380" y="67290"/>
                </a:lnTo>
                <a:lnTo>
                  <a:pt x="79380" y="67280"/>
                </a:lnTo>
                <a:lnTo>
                  <a:pt x="79360" y="67280"/>
                </a:lnTo>
                <a:lnTo>
                  <a:pt x="79360" y="67290"/>
                </a:lnTo>
                <a:lnTo>
                  <a:pt x="79350" y="67290"/>
                </a:lnTo>
                <a:lnTo>
                  <a:pt x="79350" y="67280"/>
                </a:lnTo>
                <a:lnTo>
                  <a:pt x="79310" y="67280"/>
                </a:lnTo>
                <a:lnTo>
                  <a:pt x="79290" y="67280"/>
                </a:lnTo>
                <a:lnTo>
                  <a:pt x="79280" y="67280"/>
                </a:lnTo>
                <a:lnTo>
                  <a:pt x="79280" y="67290"/>
                </a:lnTo>
                <a:lnTo>
                  <a:pt x="79270" y="67290"/>
                </a:lnTo>
                <a:lnTo>
                  <a:pt x="79260" y="67290"/>
                </a:lnTo>
                <a:lnTo>
                  <a:pt x="79260" y="67280"/>
                </a:lnTo>
                <a:lnTo>
                  <a:pt x="79270" y="67280"/>
                </a:lnTo>
                <a:lnTo>
                  <a:pt x="79270" y="67270"/>
                </a:lnTo>
                <a:lnTo>
                  <a:pt x="79280" y="67270"/>
                </a:lnTo>
                <a:lnTo>
                  <a:pt x="79280" y="67260"/>
                </a:lnTo>
                <a:lnTo>
                  <a:pt x="79290" y="67260"/>
                </a:lnTo>
                <a:lnTo>
                  <a:pt x="79290" y="67250"/>
                </a:lnTo>
                <a:lnTo>
                  <a:pt x="79290" y="67240"/>
                </a:lnTo>
                <a:lnTo>
                  <a:pt x="79290" y="67230"/>
                </a:lnTo>
                <a:lnTo>
                  <a:pt x="79290" y="67210"/>
                </a:lnTo>
                <a:lnTo>
                  <a:pt x="79290" y="67200"/>
                </a:lnTo>
                <a:lnTo>
                  <a:pt x="79280" y="67200"/>
                </a:lnTo>
                <a:lnTo>
                  <a:pt x="79280" y="67190"/>
                </a:lnTo>
                <a:lnTo>
                  <a:pt x="79280" y="67180"/>
                </a:lnTo>
                <a:lnTo>
                  <a:pt x="79290" y="67180"/>
                </a:lnTo>
                <a:lnTo>
                  <a:pt x="79290" y="67170"/>
                </a:lnTo>
                <a:lnTo>
                  <a:pt x="79290" y="67160"/>
                </a:lnTo>
                <a:lnTo>
                  <a:pt x="79280" y="67160"/>
                </a:lnTo>
                <a:lnTo>
                  <a:pt x="79280" y="67150"/>
                </a:lnTo>
                <a:lnTo>
                  <a:pt x="79270" y="67150"/>
                </a:lnTo>
                <a:lnTo>
                  <a:pt x="79270" y="67140"/>
                </a:lnTo>
                <a:lnTo>
                  <a:pt x="79260" y="67140"/>
                </a:lnTo>
                <a:lnTo>
                  <a:pt x="79260" y="67150"/>
                </a:lnTo>
                <a:lnTo>
                  <a:pt x="79260" y="67160"/>
                </a:lnTo>
                <a:lnTo>
                  <a:pt x="79260" y="67170"/>
                </a:lnTo>
                <a:lnTo>
                  <a:pt x="79250" y="67170"/>
                </a:lnTo>
                <a:lnTo>
                  <a:pt x="79250" y="67150"/>
                </a:lnTo>
                <a:lnTo>
                  <a:pt x="79250" y="67140"/>
                </a:lnTo>
                <a:lnTo>
                  <a:pt x="79250" y="67130"/>
                </a:lnTo>
                <a:lnTo>
                  <a:pt x="79250" y="67120"/>
                </a:lnTo>
                <a:lnTo>
                  <a:pt x="79260" y="67120"/>
                </a:lnTo>
                <a:lnTo>
                  <a:pt x="79260" y="67110"/>
                </a:lnTo>
                <a:lnTo>
                  <a:pt x="79270" y="67110"/>
                </a:lnTo>
                <a:lnTo>
                  <a:pt x="79270" y="67100"/>
                </a:lnTo>
                <a:lnTo>
                  <a:pt x="79270" y="67090"/>
                </a:lnTo>
                <a:lnTo>
                  <a:pt x="79270" y="67080"/>
                </a:lnTo>
                <a:lnTo>
                  <a:pt x="79280" y="67080"/>
                </a:lnTo>
                <a:lnTo>
                  <a:pt x="79260" y="67080"/>
                </a:lnTo>
                <a:lnTo>
                  <a:pt x="79240" y="67080"/>
                </a:lnTo>
                <a:lnTo>
                  <a:pt x="79230" y="67080"/>
                </a:lnTo>
                <a:lnTo>
                  <a:pt x="79220" y="67080"/>
                </a:lnTo>
                <a:lnTo>
                  <a:pt x="79220" y="67090"/>
                </a:lnTo>
                <a:lnTo>
                  <a:pt x="79210" y="67090"/>
                </a:lnTo>
                <a:lnTo>
                  <a:pt x="79210" y="67080"/>
                </a:lnTo>
                <a:lnTo>
                  <a:pt x="79200" y="67080"/>
                </a:lnTo>
                <a:lnTo>
                  <a:pt x="79200" y="67070"/>
                </a:lnTo>
                <a:lnTo>
                  <a:pt x="79220" y="67070"/>
                </a:lnTo>
                <a:lnTo>
                  <a:pt x="79220" y="67060"/>
                </a:lnTo>
                <a:lnTo>
                  <a:pt x="79270" y="67060"/>
                </a:lnTo>
                <a:lnTo>
                  <a:pt x="79270" y="67050"/>
                </a:lnTo>
                <a:lnTo>
                  <a:pt x="79290" y="67050"/>
                </a:lnTo>
                <a:lnTo>
                  <a:pt x="79300" y="67050"/>
                </a:lnTo>
                <a:lnTo>
                  <a:pt x="79320" y="67050"/>
                </a:lnTo>
                <a:lnTo>
                  <a:pt x="79320" y="67040"/>
                </a:lnTo>
                <a:lnTo>
                  <a:pt x="79330" y="67040"/>
                </a:lnTo>
                <a:lnTo>
                  <a:pt x="79330" y="67050"/>
                </a:lnTo>
                <a:lnTo>
                  <a:pt x="79340" y="67050"/>
                </a:lnTo>
                <a:lnTo>
                  <a:pt x="79340" y="67040"/>
                </a:lnTo>
                <a:lnTo>
                  <a:pt x="79360" y="67040"/>
                </a:lnTo>
                <a:lnTo>
                  <a:pt x="79390" y="67040"/>
                </a:lnTo>
                <a:lnTo>
                  <a:pt x="79390" y="67030"/>
                </a:lnTo>
                <a:lnTo>
                  <a:pt x="79410" y="67030"/>
                </a:lnTo>
                <a:lnTo>
                  <a:pt x="79430" y="67030"/>
                </a:lnTo>
                <a:lnTo>
                  <a:pt x="79440" y="67030"/>
                </a:lnTo>
                <a:lnTo>
                  <a:pt x="79460" y="67030"/>
                </a:lnTo>
                <a:lnTo>
                  <a:pt x="79460" y="67020"/>
                </a:lnTo>
                <a:lnTo>
                  <a:pt x="79470" y="67020"/>
                </a:lnTo>
                <a:lnTo>
                  <a:pt x="79480" y="67020"/>
                </a:lnTo>
                <a:lnTo>
                  <a:pt x="79480" y="67010"/>
                </a:lnTo>
                <a:lnTo>
                  <a:pt x="79490" y="67010"/>
                </a:lnTo>
                <a:lnTo>
                  <a:pt x="79490" y="67000"/>
                </a:lnTo>
                <a:lnTo>
                  <a:pt x="79500" y="67000"/>
                </a:lnTo>
                <a:lnTo>
                  <a:pt x="79500" y="67010"/>
                </a:lnTo>
                <a:lnTo>
                  <a:pt x="79500" y="67000"/>
                </a:lnTo>
                <a:lnTo>
                  <a:pt x="79510" y="67000"/>
                </a:lnTo>
                <a:lnTo>
                  <a:pt x="79510" y="67010"/>
                </a:lnTo>
                <a:lnTo>
                  <a:pt x="79520" y="67010"/>
                </a:lnTo>
                <a:lnTo>
                  <a:pt x="79520" y="67000"/>
                </a:lnTo>
                <a:lnTo>
                  <a:pt x="79530" y="67000"/>
                </a:lnTo>
                <a:lnTo>
                  <a:pt x="79530" y="67010"/>
                </a:lnTo>
                <a:lnTo>
                  <a:pt x="79540" y="67010"/>
                </a:lnTo>
                <a:lnTo>
                  <a:pt x="79550" y="67010"/>
                </a:lnTo>
                <a:lnTo>
                  <a:pt x="79550" y="67000"/>
                </a:lnTo>
                <a:lnTo>
                  <a:pt x="79560" y="67000"/>
                </a:lnTo>
                <a:lnTo>
                  <a:pt x="79570" y="67000"/>
                </a:lnTo>
                <a:lnTo>
                  <a:pt x="79570" y="66990"/>
                </a:lnTo>
                <a:lnTo>
                  <a:pt x="79570" y="67000"/>
                </a:lnTo>
                <a:lnTo>
                  <a:pt x="79610" y="67000"/>
                </a:lnTo>
                <a:lnTo>
                  <a:pt x="79630" y="67000"/>
                </a:lnTo>
                <a:lnTo>
                  <a:pt x="79630" y="67010"/>
                </a:lnTo>
                <a:lnTo>
                  <a:pt x="79650" y="67010"/>
                </a:lnTo>
                <a:lnTo>
                  <a:pt x="79660" y="67010"/>
                </a:lnTo>
                <a:lnTo>
                  <a:pt x="79660" y="67000"/>
                </a:lnTo>
                <a:lnTo>
                  <a:pt x="79670" y="67000"/>
                </a:lnTo>
                <a:lnTo>
                  <a:pt x="79680" y="67000"/>
                </a:lnTo>
                <a:lnTo>
                  <a:pt x="79680" y="66990"/>
                </a:lnTo>
                <a:lnTo>
                  <a:pt x="79690" y="66990"/>
                </a:lnTo>
                <a:lnTo>
                  <a:pt x="79700" y="66990"/>
                </a:lnTo>
                <a:lnTo>
                  <a:pt x="79710" y="66990"/>
                </a:lnTo>
                <a:lnTo>
                  <a:pt x="79710" y="67000"/>
                </a:lnTo>
                <a:lnTo>
                  <a:pt x="79730" y="67000"/>
                </a:lnTo>
                <a:lnTo>
                  <a:pt x="79760" y="67000"/>
                </a:lnTo>
                <a:lnTo>
                  <a:pt x="79760" y="67010"/>
                </a:lnTo>
                <a:lnTo>
                  <a:pt x="79760" y="67000"/>
                </a:lnTo>
                <a:lnTo>
                  <a:pt x="79770" y="67000"/>
                </a:lnTo>
                <a:lnTo>
                  <a:pt x="79770" y="67010"/>
                </a:lnTo>
                <a:lnTo>
                  <a:pt x="79790" y="67010"/>
                </a:lnTo>
                <a:lnTo>
                  <a:pt x="79800" y="67010"/>
                </a:lnTo>
                <a:lnTo>
                  <a:pt x="79820" y="67010"/>
                </a:lnTo>
                <a:lnTo>
                  <a:pt x="79820" y="67000"/>
                </a:lnTo>
                <a:lnTo>
                  <a:pt x="79830" y="67000"/>
                </a:lnTo>
                <a:lnTo>
                  <a:pt x="79830" y="66990"/>
                </a:lnTo>
                <a:lnTo>
                  <a:pt x="79840" y="66990"/>
                </a:lnTo>
                <a:lnTo>
                  <a:pt x="79840" y="66980"/>
                </a:lnTo>
                <a:lnTo>
                  <a:pt x="79850" y="66980"/>
                </a:lnTo>
                <a:lnTo>
                  <a:pt x="79860" y="66980"/>
                </a:lnTo>
                <a:lnTo>
                  <a:pt x="79860" y="66970"/>
                </a:lnTo>
                <a:lnTo>
                  <a:pt x="79870" y="66970"/>
                </a:lnTo>
                <a:lnTo>
                  <a:pt x="79870" y="66960"/>
                </a:lnTo>
                <a:lnTo>
                  <a:pt x="79890" y="66960"/>
                </a:lnTo>
                <a:lnTo>
                  <a:pt x="79890" y="66970"/>
                </a:lnTo>
                <a:lnTo>
                  <a:pt x="79900" y="66970"/>
                </a:lnTo>
                <a:lnTo>
                  <a:pt x="79910" y="66970"/>
                </a:lnTo>
                <a:lnTo>
                  <a:pt x="79930" y="66970"/>
                </a:lnTo>
                <a:lnTo>
                  <a:pt x="79940" y="66970"/>
                </a:lnTo>
                <a:lnTo>
                  <a:pt x="79940" y="66980"/>
                </a:lnTo>
                <a:lnTo>
                  <a:pt x="79950" y="66980"/>
                </a:lnTo>
                <a:lnTo>
                  <a:pt x="79970" y="66980"/>
                </a:lnTo>
                <a:lnTo>
                  <a:pt x="79980" y="66980"/>
                </a:lnTo>
                <a:lnTo>
                  <a:pt x="79980" y="66970"/>
                </a:lnTo>
                <a:lnTo>
                  <a:pt x="80000" y="66970"/>
                </a:lnTo>
                <a:lnTo>
                  <a:pt x="80010" y="66970"/>
                </a:lnTo>
                <a:lnTo>
                  <a:pt x="80010" y="66960"/>
                </a:lnTo>
                <a:lnTo>
                  <a:pt x="80020" y="66960"/>
                </a:lnTo>
                <a:lnTo>
                  <a:pt x="80030" y="66960"/>
                </a:lnTo>
                <a:lnTo>
                  <a:pt x="80030" y="66950"/>
                </a:lnTo>
                <a:lnTo>
                  <a:pt x="80060" y="66950"/>
                </a:lnTo>
                <a:lnTo>
                  <a:pt x="80070" y="66950"/>
                </a:lnTo>
                <a:lnTo>
                  <a:pt x="80070" y="66940"/>
                </a:lnTo>
                <a:lnTo>
                  <a:pt x="80080" y="66940"/>
                </a:lnTo>
                <a:lnTo>
                  <a:pt x="80080" y="66950"/>
                </a:lnTo>
                <a:lnTo>
                  <a:pt x="80090" y="66950"/>
                </a:lnTo>
                <a:lnTo>
                  <a:pt x="80100" y="66950"/>
                </a:lnTo>
                <a:lnTo>
                  <a:pt x="80110" y="66950"/>
                </a:lnTo>
                <a:lnTo>
                  <a:pt x="80110" y="66940"/>
                </a:lnTo>
                <a:lnTo>
                  <a:pt x="80120" y="66940"/>
                </a:lnTo>
                <a:lnTo>
                  <a:pt x="80130" y="66940"/>
                </a:lnTo>
                <a:lnTo>
                  <a:pt x="80150" y="66940"/>
                </a:lnTo>
                <a:lnTo>
                  <a:pt x="80150" y="66930"/>
                </a:lnTo>
                <a:lnTo>
                  <a:pt x="80160" y="66930"/>
                </a:lnTo>
                <a:lnTo>
                  <a:pt x="80160" y="66920"/>
                </a:lnTo>
                <a:lnTo>
                  <a:pt x="80170" y="66920"/>
                </a:lnTo>
                <a:lnTo>
                  <a:pt x="80170" y="66910"/>
                </a:lnTo>
                <a:lnTo>
                  <a:pt x="80180" y="66910"/>
                </a:lnTo>
                <a:lnTo>
                  <a:pt x="80200" y="66910"/>
                </a:lnTo>
                <a:lnTo>
                  <a:pt x="80220" y="66910"/>
                </a:lnTo>
                <a:lnTo>
                  <a:pt x="80220" y="66900"/>
                </a:lnTo>
                <a:lnTo>
                  <a:pt x="80230" y="66900"/>
                </a:lnTo>
                <a:lnTo>
                  <a:pt x="80250" y="66900"/>
                </a:lnTo>
                <a:lnTo>
                  <a:pt x="80250" y="66890"/>
                </a:lnTo>
                <a:lnTo>
                  <a:pt x="80260" y="66890"/>
                </a:lnTo>
                <a:lnTo>
                  <a:pt x="80270" y="66890"/>
                </a:lnTo>
                <a:lnTo>
                  <a:pt x="80280" y="66890"/>
                </a:lnTo>
                <a:lnTo>
                  <a:pt x="80280" y="66880"/>
                </a:lnTo>
                <a:lnTo>
                  <a:pt x="80290" y="66880"/>
                </a:lnTo>
                <a:lnTo>
                  <a:pt x="80290" y="66870"/>
                </a:lnTo>
                <a:lnTo>
                  <a:pt x="80300" y="66870"/>
                </a:lnTo>
                <a:lnTo>
                  <a:pt x="80300" y="66860"/>
                </a:lnTo>
                <a:lnTo>
                  <a:pt x="80300" y="66850"/>
                </a:lnTo>
                <a:lnTo>
                  <a:pt x="80300" y="66840"/>
                </a:lnTo>
                <a:lnTo>
                  <a:pt x="80290" y="66840"/>
                </a:lnTo>
                <a:lnTo>
                  <a:pt x="80290" y="66830"/>
                </a:lnTo>
                <a:lnTo>
                  <a:pt x="80280" y="66830"/>
                </a:lnTo>
                <a:lnTo>
                  <a:pt x="80280" y="66820"/>
                </a:lnTo>
                <a:lnTo>
                  <a:pt x="80290" y="66820"/>
                </a:lnTo>
                <a:lnTo>
                  <a:pt x="80300" y="66820"/>
                </a:lnTo>
                <a:lnTo>
                  <a:pt x="80300" y="66810"/>
                </a:lnTo>
                <a:lnTo>
                  <a:pt x="80300" y="66800"/>
                </a:lnTo>
                <a:lnTo>
                  <a:pt x="80310" y="66800"/>
                </a:lnTo>
                <a:lnTo>
                  <a:pt x="80310" y="66790"/>
                </a:lnTo>
                <a:lnTo>
                  <a:pt x="80310" y="66780"/>
                </a:lnTo>
                <a:lnTo>
                  <a:pt x="80320" y="66780"/>
                </a:lnTo>
                <a:lnTo>
                  <a:pt x="80320" y="66770"/>
                </a:lnTo>
                <a:lnTo>
                  <a:pt x="80330" y="66770"/>
                </a:lnTo>
                <a:lnTo>
                  <a:pt x="80330" y="66760"/>
                </a:lnTo>
                <a:lnTo>
                  <a:pt x="80340" y="66760"/>
                </a:lnTo>
                <a:lnTo>
                  <a:pt x="80340" y="66750"/>
                </a:lnTo>
                <a:lnTo>
                  <a:pt x="80340" y="66740"/>
                </a:lnTo>
                <a:lnTo>
                  <a:pt x="80350" y="66740"/>
                </a:lnTo>
                <a:lnTo>
                  <a:pt x="80350" y="66730"/>
                </a:lnTo>
                <a:lnTo>
                  <a:pt x="80350" y="66720"/>
                </a:lnTo>
                <a:lnTo>
                  <a:pt x="80350" y="66710"/>
                </a:lnTo>
                <a:lnTo>
                  <a:pt x="80360" y="66710"/>
                </a:lnTo>
                <a:lnTo>
                  <a:pt x="80350" y="66710"/>
                </a:lnTo>
                <a:lnTo>
                  <a:pt x="80350" y="66700"/>
                </a:lnTo>
                <a:lnTo>
                  <a:pt x="80360" y="66700"/>
                </a:lnTo>
                <a:lnTo>
                  <a:pt x="80360" y="66690"/>
                </a:lnTo>
                <a:lnTo>
                  <a:pt x="80370" y="66690"/>
                </a:lnTo>
                <a:lnTo>
                  <a:pt x="80370" y="66680"/>
                </a:lnTo>
                <a:lnTo>
                  <a:pt x="80370" y="66630"/>
                </a:lnTo>
                <a:lnTo>
                  <a:pt x="80380" y="66630"/>
                </a:lnTo>
                <a:lnTo>
                  <a:pt x="80380" y="66610"/>
                </a:lnTo>
                <a:lnTo>
                  <a:pt x="80390" y="66610"/>
                </a:lnTo>
                <a:lnTo>
                  <a:pt x="80390" y="66560"/>
                </a:lnTo>
                <a:lnTo>
                  <a:pt x="80380" y="66560"/>
                </a:lnTo>
                <a:lnTo>
                  <a:pt x="80380" y="66540"/>
                </a:lnTo>
                <a:lnTo>
                  <a:pt x="80380" y="66530"/>
                </a:lnTo>
                <a:lnTo>
                  <a:pt x="80370" y="66530"/>
                </a:lnTo>
                <a:lnTo>
                  <a:pt x="80370" y="66480"/>
                </a:lnTo>
                <a:lnTo>
                  <a:pt x="80370" y="66450"/>
                </a:lnTo>
                <a:lnTo>
                  <a:pt x="80360" y="66450"/>
                </a:lnTo>
                <a:lnTo>
                  <a:pt x="80360" y="66440"/>
                </a:lnTo>
                <a:lnTo>
                  <a:pt x="80350" y="66440"/>
                </a:lnTo>
                <a:lnTo>
                  <a:pt x="80350" y="66430"/>
                </a:lnTo>
                <a:lnTo>
                  <a:pt x="80350" y="66410"/>
                </a:lnTo>
                <a:lnTo>
                  <a:pt x="80350" y="66400"/>
                </a:lnTo>
                <a:lnTo>
                  <a:pt x="80340" y="66400"/>
                </a:lnTo>
                <a:lnTo>
                  <a:pt x="80340" y="66380"/>
                </a:lnTo>
                <a:lnTo>
                  <a:pt x="80330" y="66380"/>
                </a:lnTo>
                <a:lnTo>
                  <a:pt x="80330" y="66370"/>
                </a:lnTo>
                <a:lnTo>
                  <a:pt x="80330" y="66360"/>
                </a:lnTo>
                <a:lnTo>
                  <a:pt x="80330" y="66350"/>
                </a:lnTo>
                <a:lnTo>
                  <a:pt x="80340" y="66350"/>
                </a:lnTo>
                <a:lnTo>
                  <a:pt x="80340" y="66340"/>
                </a:lnTo>
                <a:lnTo>
                  <a:pt x="80330" y="66340"/>
                </a:lnTo>
                <a:lnTo>
                  <a:pt x="80340" y="66340"/>
                </a:lnTo>
                <a:lnTo>
                  <a:pt x="80340" y="66330"/>
                </a:lnTo>
                <a:lnTo>
                  <a:pt x="80350" y="66330"/>
                </a:lnTo>
                <a:lnTo>
                  <a:pt x="80360" y="66330"/>
                </a:lnTo>
                <a:lnTo>
                  <a:pt x="80360" y="66320"/>
                </a:lnTo>
                <a:lnTo>
                  <a:pt x="80370" y="66320"/>
                </a:lnTo>
                <a:lnTo>
                  <a:pt x="80370" y="66330"/>
                </a:lnTo>
                <a:lnTo>
                  <a:pt x="80380" y="66330"/>
                </a:lnTo>
                <a:lnTo>
                  <a:pt x="80380" y="66320"/>
                </a:lnTo>
                <a:lnTo>
                  <a:pt x="80390" y="66320"/>
                </a:lnTo>
                <a:lnTo>
                  <a:pt x="80400" y="66320"/>
                </a:lnTo>
                <a:lnTo>
                  <a:pt x="80400" y="66310"/>
                </a:lnTo>
                <a:lnTo>
                  <a:pt x="80410" y="66310"/>
                </a:lnTo>
                <a:lnTo>
                  <a:pt x="80410" y="66300"/>
                </a:lnTo>
                <a:lnTo>
                  <a:pt x="80430" y="66300"/>
                </a:lnTo>
                <a:lnTo>
                  <a:pt x="80430" y="66290"/>
                </a:lnTo>
                <a:lnTo>
                  <a:pt x="80440" y="66290"/>
                </a:lnTo>
                <a:lnTo>
                  <a:pt x="80440" y="66280"/>
                </a:lnTo>
                <a:lnTo>
                  <a:pt x="80450" y="66280"/>
                </a:lnTo>
                <a:lnTo>
                  <a:pt x="80460" y="66280"/>
                </a:lnTo>
                <a:lnTo>
                  <a:pt x="80470" y="66280"/>
                </a:lnTo>
                <a:lnTo>
                  <a:pt x="80470" y="66270"/>
                </a:lnTo>
                <a:lnTo>
                  <a:pt x="80480" y="66270"/>
                </a:lnTo>
                <a:lnTo>
                  <a:pt x="80490" y="66270"/>
                </a:lnTo>
                <a:lnTo>
                  <a:pt x="80490" y="66260"/>
                </a:lnTo>
                <a:lnTo>
                  <a:pt x="80500" y="66260"/>
                </a:lnTo>
                <a:lnTo>
                  <a:pt x="80500" y="66250"/>
                </a:lnTo>
                <a:lnTo>
                  <a:pt x="80510" y="66250"/>
                </a:lnTo>
                <a:lnTo>
                  <a:pt x="80520" y="66250"/>
                </a:lnTo>
                <a:lnTo>
                  <a:pt x="80520" y="66240"/>
                </a:lnTo>
                <a:lnTo>
                  <a:pt x="80530" y="66240"/>
                </a:lnTo>
                <a:lnTo>
                  <a:pt x="80530" y="66230"/>
                </a:lnTo>
                <a:lnTo>
                  <a:pt x="80550" y="66230"/>
                </a:lnTo>
                <a:lnTo>
                  <a:pt x="80560" y="66230"/>
                </a:lnTo>
                <a:lnTo>
                  <a:pt x="80560" y="66220"/>
                </a:lnTo>
                <a:lnTo>
                  <a:pt x="80570" y="66220"/>
                </a:lnTo>
                <a:lnTo>
                  <a:pt x="80580" y="66220"/>
                </a:lnTo>
                <a:lnTo>
                  <a:pt x="80590" y="66220"/>
                </a:lnTo>
                <a:lnTo>
                  <a:pt x="80590" y="66210"/>
                </a:lnTo>
                <a:lnTo>
                  <a:pt x="80600" y="66210"/>
                </a:lnTo>
                <a:lnTo>
                  <a:pt x="80610" y="66210"/>
                </a:lnTo>
                <a:lnTo>
                  <a:pt x="80610" y="66200"/>
                </a:lnTo>
                <a:lnTo>
                  <a:pt x="80610" y="66210"/>
                </a:lnTo>
                <a:lnTo>
                  <a:pt x="80630" y="66210"/>
                </a:lnTo>
                <a:lnTo>
                  <a:pt x="80650" y="66210"/>
                </a:lnTo>
                <a:lnTo>
                  <a:pt x="80680" y="66210"/>
                </a:lnTo>
                <a:lnTo>
                  <a:pt x="80710" y="66210"/>
                </a:lnTo>
                <a:lnTo>
                  <a:pt x="80740" y="66210"/>
                </a:lnTo>
                <a:lnTo>
                  <a:pt x="80740" y="66200"/>
                </a:lnTo>
                <a:lnTo>
                  <a:pt x="80770" y="66200"/>
                </a:lnTo>
                <a:lnTo>
                  <a:pt x="80780" y="66200"/>
                </a:lnTo>
                <a:lnTo>
                  <a:pt x="80780" y="66190"/>
                </a:lnTo>
                <a:lnTo>
                  <a:pt x="80800" y="66190"/>
                </a:lnTo>
                <a:lnTo>
                  <a:pt x="80800" y="66200"/>
                </a:lnTo>
                <a:lnTo>
                  <a:pt x="80820" y="66200"/>
                </a:lnTo>
                <a:lnTo>
                  <a:pt x="80820" y="66190"/>
                </a:lnTo>
                <a:lnTo>
                  <a:pt x="80850" y="66190"/>
                </a:lnTo>
                <a:lnTo>
                  <a:pt x="80860" y="66190"/>
                </a:lnTo>
                <a:lnTo>
                  <a:pt x="80870" y="66190"/>
                </a:lnTo>
                <a:lnTo>
                  <a:pt x="80870" y="66180"/>
                </a:lnTo>
                <a:lnTo>
                  <a:pt x="80880" y="66180"/>
                </a:lnTo>
                <a:lnTo>
                  <a:pt x="80880" y="66190"/>
                </a:lnTo>
                <a:lnTo>
                  <a:pt x="80900" y="66190"/>
                </a:lnTo>
                <a:lnTo>
                  <a:pt x="80910" y="66190"/>
                </a:lnTo>
                <a:lnTo>
                  <a:pt x="80930" y="66190"/>
                </a:lnTo>
                <a:lnTo>
                  <a:pt x="80930" y="66200"/>
                </a:lnTo>
                <a:lnTo>
                  <a:pt x="80940" y="66200"/>
                </a:lnTo>
                <a:lnTo>
                  <a:pt x="80940" y="66190"/>
                </a:lnTo>
                <a:lnTo>
                  <a:pt x="80950" y="66190"/>
                </a:lnTo>
                <a:lnTo>
                  <a:pt x="80960" y="66190"/>
                </a:lnTo>
                <a:lnTo>
                  <a:pt x="80960" y="66180"/>
                </a:lnTo>
                <a:lnTo>
                  <a:pt x="80970" y="66180"/>
                </a:lnTo>
                <a:lnTo>
                  <a:pt x="80970" y="66190"/>
                </a:lnTo>
                <a:lnTo>
                  <a:pt x="81020" y="66190"/>
                </a:lnTo>
                <a:lnTo>
                  <a:pt x="81020" y="66180"/>
                </a:lnTo>
                <a:lnTo>
                  <a:pt x="81030" y="66180"/>
                </a:lnTo>
                <a:lnTo>
                  <a:pt x="81030" y="66170"/>
                </a:lnTo>
                <a:lnTo>
                  <a:pt x="81040" y="66170"/>
                </a:lnTo>
                <a:lnTo>
                  <a:pt x="81050" y="66170"/>
                </a:lnTo>
                <a:lnTo>
                  <a:pt x="81060" y="66170"/>
                </a:lnTo>
                <a:lnTo>
                  <a:pt x="81060" y="66160"/>
                </a:lnTo>
                <a:lnTo>
                  <a:pt x="81090" y="66160"/>
                </a:lnTo>
                <a:lnTo>
                  <a:pt x="81100" y="66160"/>
                </a:lnTo>
                <a:lnTo>
                  <a:pt x="81110" y="66160"/>
                </a:lnTo>
                <a:lnTo>
                  <a:pt x="81110" y="66150"/>
                </a:lnTo>
                <a:lnTo>
                  <a:pt x="81130" y="66150"/>
                </a:lnTo>
                <a:lnTo>
                  <a:pt x="81140" y="66150"/>
                </a:lnTo>
                <a:lnTo>
                  <a:pt x="81150" y="66150"/>
                </a:lnTo>
                <a:lnTo>
                  <a:pt x="81150" y="66160"/>
                </a:lnTo>
                <a:lnTo>
                  <a:pt x="81170" y="66160"/>
                </a:lnTo>
                <a:lnTo>
                  <a:pt x="81170" y="66150"/>
                </a:lnTo>
                <a:lnTo>
                  <a:pt x="81230" y="66150"/>
                </a:lnTo>
                <a:lnTo>
                  <a:pt x="81250" y="66150"/>
                </a:lnTo>
                <a:lnTo>
                  <a:pt x="81260" y="66150"/>
                </a:lnTo>
                <a:lnTo>
                  <a:pt x="81260" y="66140"/>
                </a:lnTo>
                <a:lnTo>
                  <a:pt x="81270" y="66140"/>
                </a:lnTo>
                <a:lnTo>
                  <a:pt x="81270" y="66130"/>
                </a:lnTo>
                <a:lnTo>
                  <a:pt x="81300" y="66130"/>
                </a:lnTo>
                <a:lnTo>
                  <a:pt x="81310" y="66130"/>
                </a:lnTo>
                <a:lnTo>
                  <a:pt x="81310" y="66120"/>
                </a:lnTo>
                <a:lnTo>
                  <a:pt x="81330" y="66120"/>
                </a:lnTo>
                <a:lnTo>
                  <a:pt x="81340" y="66120"/>
                </a:lnTo>
                <a:lnTo>
                  <a:pt x="81340" y="66110"/>
                </a:lnTo>
                <a:lnTo>
                  <a:pt x="81350" y="66110"/>
                </a:lnTo>
                <a:lnTo>
                  <a:pt x="81350" y="66100"/>
                </a:lnTo>
                <a:lnTo>
                  <a:pt x="81360" y="66100"/>
                </a:lnTo>
                <a:lnTo>
                  <a:pt x="81370" y="66100"/>
                </a:lnTo>
                <a:lnTo>
                  <a:pt x="81380" y="66100"/>
                </a:lnTo>
                <a:lnTo>
                  <a:pt x="81380" y="66090"/>
                </a:lnTo>
                <a:lnTo>
                  <a:pt x="81390" y="66090"/>
                </a:lnTo>
                <a:lnTo>
                  <a:pt x="81400" y="66090"/>
                </a:lnTo>
                <a:lnTo>
                  <a:pt x="81400" y="66080"/>
                </a:lnTo>
                <a:lnTo>
                  <a:pt x="81410" y="66080"/>
                </a:lnTo>
                <a:lnTo>
                  <a:pt x="81410" y="66070"/>
                </a:lnTo>
                <a:lnTo>
                  <a:pt x="81420" y="66070"/>
                </a:lnTo>
                <a:lnTo>
                  <a:pt x="81430" y="66070"/>
                </a:lnTo>
                <a:lnTo>
                  <a:pt x="81430" y="66060"/>
                </a:lnTo>
                <a:lnTo>
                  <a:pt x="81440" y="66060"/>
                </a:lnTo>
                <a:lnTo>
                  <a:pt x="81440" y="66050"/>
                </a:lnTo>
                <a:lnTo>
                  <a:pt x="81450" y="66050"/>
                </a:lnTo>
                <a:lnTo>
                  <a:pt x="81450" y="66040"/>
                </a:lnTo>
                <a:lnTo>
                  <a:pt x="81460" y="66040"/>
                </a:lnTo>
                <a:lnTo>
                  <a:pt x="81470" y="66040"/>
                </a:lnTo>
                <a:lnTo>
                  <a:pt x="81470" y="66030"/>
                </a:lnTo>
                <a:lnTo>
                  <a:pt x="81480" y="66030"/>
                </a:lnTo>
                <a:lnTo>
                  <a:pt x="81480" y="66020"/>
                </a:lnTo>
                <a:lnTo>
                  <a:pt x="81490" y="66020"/>
                </a:lnTo>
                <a:lnTo>
                  <a:pt x="81500" y="66020"/>
                </a:lnTo>
                <a:lnTo>
                  <a:pt x="81500" y="66010"/>
                </a:lnTo>
                <a:lnTo>
                  <a:pt x="81510" y="66010"/>
                </a:lnTo>
                <a:lnTo>
                  <a:pt x="81510" y="66000"/>
                </a:lnTo>
                <a:lnTo>
                  <a:pt x="81520" y="66000"/>
                </a:lnTo>
                <a:lnTo>
                  <a:pt x="81520" y="65990"/>
                </a:lnTo>
                <a:lnTo>
                  <a:pt x="81520" y="65980"/>
                </a:lnTo>
                <a:lnTo>
                  <a:pt x="81530" y="65980"/>
                </a:lnTo>
                <a:lnTo>
                  <a:pt x="81530" y="65970"/>
                </a:lnTo>
                <a:lnTo>
                  <a:pt x="81540" y="65970"/>
                </a:lnTo>
                <a:lnTo>
                  <a:pt x="81540" y="65960"/>
                </a:lnTo>
                <a:lnTo>
                  <a:pt x="81550" y="65960"/>
                </a:lnTo>
                <a:lnTo>
                  <a:pt x="81550" y="65950"/>
                </a:lnTo>
                <a:lnTo>
                  <a:pt x="81560" y="65950"/>
                </a:lnTo>
                <a:lnTo>
                  <a:pt x="81560" y="65940"/>
                </a:lnTo>
                <a:lnTo>
                  <a:pt x="81560" y="65930"/>
                </a:lnTo>
                <a:lnTo>
                  <a:pt x="81570" y="65930"/>
                </a:lnTo>
                <a:lnTo>
                  <a:pt x="81570" y="65920"/>
                </a:lnTo>
                <a:lnTo>
                  <a:pt x="81570" y="65910"/>
                </a:lnTo>
                <a:lnTo>
                  <a:pt x="81580" y="65910"/>
                </a:lnTo>
                <a:lnTo>
                  <a:pt x="81580" y="65900"/>
                </a:lnTo>
                <a:lnTo>
                  <a:pt x="81580" y="65890"/>
                </a:lnTo>
                <a:lnTo>
                  <a:pt x="81590" y="65890"/>
                </a:lnTo>
                <a:lnTo>
                  <a:pt x="81590" y="65880"/>
                </a:lnTo>
                <a:lnTo>
                  <a:pt x="81590" y="65870"/>
                </a:lnTo>
                <a:lnTo>
                  <a:pt x="81600" y="65870"/>
                </a:lnTo>
                <a:lnTo>
                  <a:pt x="81600" y="65860"/>
                </a:lnTo>
                <a:lnTo>
                  <a:pt x="81600" y="65850"/>
                </a:lnTo>
                <a:lnTo>
                  <a:pt x="81610" y="65850"/>
                </a:lnTo>
                <a:lnTo>
                  <a:pt x="81610" y="65840"/>
                </a:lnTo>
                <a:lnTo>
                  <a:pt x="81600" y="65840"/>
                </a:lnTo>
                <a:lnTo>
                  <a:pt x="81600" y="65820"/>
                </a:lnTo>
                <a:lnTo>
                  <a:pt x="81610" y="65820"/>
                </a:lnTo>
                <a:lnTo>
                  <a:pt x="81610" y="65810"/>
                </a:lnTo>
                <a:lnTo>
                  <a:pt x="81610" y="65790"/>
                </a:lnTo>
                <a:lnTo>
                  <a:pt x="81610" y="65780"/>
                </a:lnTo>
                <a:lnTo>
                  <a:pt x="81620" y="65780"/>
                </a:lnTo>
                <a:lnTo>
                  <a:pt x="81620" y="65770"/>
                </a:lnTo>
                <a:lnTo>
                  <a:pt x="81620" y="65760"/>
                </a:lnTo>
                <a:lnTo>
                  <a:pt x="81650" y="65760"/>
                </a:lnTo>
                <a:lnTo>
                  <a:pt x="81650" y="65740"/>
                </a:lnTo>
                <a:lnTo>
                  <a:pt x="81660" y="65740"/>
                </a:lnTo>
                <a:lnTo>
                  <a:pt x="81650" y="65740"/>
                </a:lnTo>
                <a:lnTo>
                  <a:pt x="81650" y="65720"/>
                </a:lnTo>
                <a:lnTo>
                  <a:pt x="81660" y="65720"/>
                </a:lnTo>
                <a:lnTo>
                  <a:pt x="81670" y="65720"/>
                </a:lnTo>
                <a:lnTo>
                  <a:pt x="81670" y="65710"/>
                </a:lnTo>
                <a:lnTo>
                  <a:pt x="81660" y="65710"/>
                </a:lnTo>
                <a:lnTo>
                  <a:pt x="81650" y="65710"/>
                </a:lnTo>
                <a:lnTo>
                  <a:pt x="81650" y="65720"/>
                </a:lnTo>
                <a:lnTo>
                  <a:pt x="81640" y="65720"/>
                </a:lnTo>
                <a:lnTo>
                  <a:pt x="81640" y="65710"/>
                </a:lnTo>
                <a:lnTo>
                  <a:pt x="81630" y="65710"/>
                </a:lnTo>
                <a:lnTo>
                  <a:pt x="81630" y="65700"/>
                </a:lnTo>
                <a:lnTo>
                  <a:pt x="81620" y="65700"/>
                </a:lnTo>
                <a:lnTo>
                  <a:pt x="81620" y="65680"/>
                </a:lnTo>
                <a:lnTo>
                  <a:pt x="81660" y="65680"/>
                </a:lnTo>
                <a:lnTo>
                  <a:pt x="81660" y="65670"/>
                </a:lnTo>
                <a:lnTo>
                  <a:pt x="81670" y="65670"/>
                </a:lnTo>
                <a:lnTo>
                  <a:pt x="81670" y="65660"/>
                </a:lnTo>
                <a:lnTo>
                  <a:pt x="81680" y="65660"/>
                </a:lnTo>
                <a:lnTo>
                  <a:pt x="81680" y="65650"/>
                </a:lnTo>
                <a:lnTo>
                  <a:pt x="81680" y="65640"/>
                </a:lnTo>
                <a:lnTo>
                  <a:pt x="81690" y="65640"/>
                </a:lnTo>
                <a:lnTo>
                  <a:pt x="81700" y="65640"/>
                </a:lnTo>
                <a:lnTo>
                  <a:pt x="81710" y="65640"/>
                </a:lnTo>
                <a:lnTo>
                  <a:pt x="81710" y="65630"/>
                </a:lnTo>
                <a:lnTo>
                  <a:pt x="81720" y="65630"/>
                </a:lnTo>
                <a:lnTo>
                  <a:pt x="81730" y="65630"/>
                </a:lnTo>
                <a:lnTo>
                  <a:pt x="81730" y="65620"/>
                </a:lnTo>
                <a:lnTo>
                  <a:pt x="81720" y="65620"/>
                </a:lnTo>
                <a:lnTo>
                  <a:pt x="81720" y="65610"/>
                </a:lnTo>
                <a:lnTo>
                  <a:pt x="81710" y="65610"/>
                </a:lnTo>
                <a:lnTo>
                  <a:pt x="81710" y="65600"/>
                </a:lnTo>
                <a:lnTo>
                  <a:pt x="81710" y="65590"/>
                </a:lnTo>
                <a:lnTo>
                  <a:pt x="81710" y="65580"/>
                </a:lnTo>
                <a:lnTo>
                  <a:pt x="81720" y="65580"/>
                </a:lnTo>
                <a:lnTo>
                  <a:pt x="81740" y="65580"/>
                </a:lnTo>
                <a:lnTo>
                  <a:pt x="81740" y="65570"/>
                </a:lnTo>
                <a:lnTo>
                  <a:pt x="81750" y="65570"/>
                </a:lnTo>
                <a:lnTo>
                  <a:pt x="81780" y="65570"/>
                </a:lnTo>
                <a:lnTo>
                  <a:pt x="81800" y="65570"/>
                </a:lnTo>
                <a:lnTo>
                  <a:pt x="81800" y="65560"/>
                </a:lnTo>
                <a:lnTo>
                  <a:pt x="81810" y="65560"/>
                </a:lnTo>
                <a:lnTo>
                  <a:pt x="81810" y="65550"/>
                </a:lnTo>
                <a:lnTo>
                  <a:pt x="81810" y="65540"/>
                </a:lnTo>
                <a:lnTo>
                  <a:pt x="81820" y="65540"/>
                </a:lnTo>
                <a:lnTo>
                  <a:pt x="81820" y="65530"/>
                </a:lnTo>
                <a:lnTo>
                  <a:pt x="81820" y="65520"/>
                </a:lnTo>
                <a:lnTo>
                  <a:pt x="81830" y="65520"/>
                </a:lnTo>
                <a:lnTo>
                  <a:pt x="81830" y="65510"/>
                </a:lnTo>
                <a:lnTo>
                  <a:pt x="81830" y="65500"/>
                </a:lnTo>
                <a:lnTo>
                  <a:pt x="81830" y="65490"/>
                </a:lnTo>
                <a:lnTo>
                  <a:pt x="81840" y="65490"/>
                </a:lnTo>
                <a:lnTo>
                  <a:pt x="81840" y="65460"/>
                </a:lnTo>
                <a:lnTo>
                  <a:pt x="81840" y="65350"/>
                </a:lnTo>
                <a:lnTo>
                  <a:pt x="81840" y="65340"/>
                </a:lnTo>
                <a:lnTo>
                  <a:pt x="81840" y="65330"/>
                </a:lnTo>
                <a:lnTo>
                  <a:pt x="81840" y="65310"/>
                </a:lnTo>
                <a:lnTo>
                  <a:pt x="81830" y="65310"/>
                </a:lnTo>
                <a:lnTo>
                  <a:pt x="81830" y="65280"/>
                </a:lnTo>
                <a:lnTo>
                  <a:pt x="81830" y="65270"/>
                </a:lnTo>
                <a:lnTo>
                  <a:pt x="81830" y="65260"/>
                </a:lnTo>
                <a:lnTo>
                  <a:pt x="81830" y="65240"/>
                </a:lnTo>
                <a:lnTo>
                  <a:pt x="81820" y="65240"/>
                </a:lnTo>
                <a:lnTo>
                  <a:pt x="81820" y="65220"/>
                </a:lnTo>
                <a:lnTo>
                  <a:pt x="81820" y="65210"/>
                </a:lnTo>
                <a:lnTo>
                  <a:pt x="81810" y="65210"/>
                </a:lnTo>
                <a:lnTo>
                  <a:pt x="81810" y="65200"/>
                </a:lnTo>
                <a:lnTo>
                  <a:pt x="81810" y="65190"/>
                </a:lnTo>
                <a:lnTo>
                  <a:pt x="81810" y="65180"/>
                </a:lnTo>
                <a:lnTo>
                  <a:pt x="81800" y="65180"/>
                </a:lnTo>
                <a:lnTo>
                  <a:pt x="81800" y="65170"/>
                </a:lnTo>
                <a:lnTo>
                  <a:pt x="81800" y="65160"/>
                </a:lnTo>
                <a:lnTo>
                  <a:pt x="81790" y="65160"/>
                </a:lnTo>
                <a:lnTo>
                  <a:pt x="81790" y="65150"/>
                </a:lnTo>
                <a:lnTo>
                  <a:pt x="81780" y="65150"/>
                </a:lnTo>
                <a:lnTo>
                  <a:pt x="81780" y="65140"/>
                </a:lnTo>
                <a:lnTo>
                  <a:pt x="81770" y="65140"/>
                </a:lnTo>
                <a:lnTo>
                  <a:pt x="81770" y="65130"/>
                </a:lnTo>
                <a:lnTo>
                  <a:pt x="81770" y="65120"/>
                </a:lnTo>
                <a:lnTo>
                  <a:pt x="81760" y="65120"/>
                </a:lnTo>
                <a:lnTo>
                  <a:pt x="81760" y="65110"/>
                </a:lnTo>
                <a:lnTo>
                  <a:pt x="81760" y="65100"/>
                </a:lnTo>
                <a:lnTo>
                  <a:pt x="81750" y="65100"/>
                </a:lnTo>
                <a:lnTo>
                  <a:pt x="81750" y="65090"/>
                </a:lnTo>
                <a:lnTo>
                  <a:pt x="81750" y="65080"/>
                </a:lnTo>
                <a:lnTo>
                  <a:pt x="81740" y="65080"/>
                </a:lnTo>
                <a:lnTo>
                  <a:pt x="81740" y="65070"/>
                </a:lnTo>
                <a:lnTo>
                  <a:pt x="81740" y="65060"/>
                </a:lnTo>
                <a:lnTo>
                  <a:pt x="81730" y="65060"/>
                </a:lnTo>
                <a:lnTo>
                  <a:pt x="81730" y="65050"/>
                </a:lnTo>
                <a:lnTo>
                  <a:pt x="81730" y="65040"/>
                </a:lnTo>
                <a:lnTo>
                  <a:pt x="81720" y="65040"/>
                </a:lnTo>
                <a:lnTo>
                  <a:pt x="81720" y="65030"/>
                </a:lnTo>
                <a:lnTo>
                  <a:pt x="81720" y="65000"/>
                </a:lnTo>
                <a:lnTo>
                  <a:pt x="81720" y="64990"/>
                </a:lnTo>
                <a:lnTo>
                  <a:pt x="81730" y="64990"/>
                </a:lnTo>
                <a:lnTo>
                  <a:pt x="81740" y="64990"/>
                </a:lnTo>
                <a:lnTo>
                  <a:pt x="81740" y="64960"/>
                </a:lnTo>
                <a:lnTo>
                  <a:pt x="81740" y="64950"/>
                </a:lnTo>
                <a:lnTo>
                  <a:pt x="81730" y="64950"/>
                </a:lnTo>
                <a:lnTo>
                  <a:pt x="81730" y="64940"/>
                </a:lnTo>
                <a:lnTo>
                  <a:pt x="81720" y="64940"/>
                </a:lnTo>
                <a:lnTo>
                  <a:pt x="81710" y="64940"/>
                </a:lnTo>
                <a:lnTo>
                  <a:pt x="81710" y="64930"/>
                </a:lnTo>
                <a:lnTo>
                  <a:pt x="81700" y="64930"/>
                </a:lnTo>
                <a:lnTo>
                  <a:pt x="81700" y="64920"/>
                </a:lnTo>
                <a:lnTo>
                  <a:pt x="81700" y="64910"/>
                </a:lnTo>
                <a:lnTo>
                  <a:pt x="81710" y="64910"/>
                </a:lnTo>
                <a:lnTo>
                  <a:pt x="81710" y="64920"/>
                </a:lnTo>
                <a:lnTo>
                  <a:pt x="81720" y="64920"/>
                </a:lnTo>
                <a:lnTo>
                  <a:pt x="81720" y="64930"/>
                </a:lnTo>
                <a:lnTo>
                  <a:pt x="81730" y="64930"/>
                </a:lnTo>
                <a:lnTo>
                  <a:pt x="81730" y="64940"/>
                </a:lnTo>
                <a:lnTo>
                  <a:pt x="81750" y="64940"/>
                </a:lnTo>
                <a:lnTo>
                  <a:pt x="81750" y="64930"/>
                </a:lnTo>
                <a:lnTo>
                  <a:pt x="81750" y="64920"/>
                </a:lnTo>
                <a:lnTo>
                  <a:pt x="81750" y="64910"/>
                </a:lnTo>
                <a:lnTo>
                  <a:pt x="81740" y="64910"/>
                </a:lnTo>
                <a:lnTo>
                  <a:pt x="81740" y="64900"/>
                </a:lnTo>
                <a:lnTo>
                  <a:pt x="81730" y="64900"/>
                </a:lnTo>
                <a:lnTo>
                  <a:pt x="81720" y="64900"/>
                </a:lnTo>
                <a:lnTo>
                  <a:pt x="81720" y="64890"/>
                </a:lnTo>
                <a:lnTo>
                  <a:pt x="81690" y="64890"/>
                </a:lnTo>
                <a:lnTo>
                  <a:pt x="81690" y="64880"/>
                </a:lnTo>
                <a:lnTo>
                  <a:pt x="81680" y="64880"/>
                </a:lnTo>
                <a:lnTo>
                  <a:pt x="81690" y="64880"/>
                </a:lnTo>
                <a:lnTo>
                  <a:pt x="81690" y="64850"/>
                </a:lnTo>
                <a:lnTo>
                  <a:pt x="81680" y="64850"/>
                </a:lnTo>
                <a:lnTo>
                  <a:pt x="81680" y="64840"/>
                </a:lnTo>
                <a:lnTo>
                  <a:pt x="81650" y="64840"/>
                </a:lnTo>
                <a:lnTo>
                  <a:pt x="81640" y="64840"/>
                </a:lnTo>
                <a:lnTo>
                  <a:pt x="81640" y="64820"/>
                </a:lnTo>
                <a:lnTo>
                  <a:pt x="81650" y="64820"/>
                </a:lnTo>
                <a:lnTo>
                  <a:pt x="81650" y="64810"/>
                </a:lnTo>
                <a:lnTo>
                  <a:pt x="81660" y="64810"/>
                </a:lnTo>
                <a:lnTo>
                  <a:pt x="81660" y="64800"/>
                </a:lnTo>
                <a:lnTo>
                  <a:pt x="81640" y="64800"/>
                </a:lnTo>
                <a:lnTo>
                  <a:pt x="81640" y="64790"/>
                </a:lnTo>
                <a:lnTo>
                  <a:pt x="81630" y="64790"/>
                </a:lnTo>
                <a:lnTo>
                  <a:pt x="81630" y="64810"/>
                </a:lnTo>
                <a:lnTo>
                  <a:pt x="81620" y="64810"/>
                </a:lnTo>
                <a:lnTo>
                  <a:pt x="81620" y="64820"/>
                </a:lnTo>
                <a:lnTo>
                  <a:pt x="81620" y="64830"/>
                </a:lnTo>
                <a:lnTo>
                  <a:pt x="81610" y="64830"/>
                </a:lnTo>
                <a:lnTo>
                  <a:pt x="81610" y="64820"/>
                </a:lnTo>
                <a:lnTo>
                  <a:pt x="81610" y="64810"/>
                </a:lnTo>
                <a:lnTo>
                  <a:pt x="81610" y="64800"/>
                </a:lnTo>
                <a:lnTo>
                  <a:pt x="81600" y="64800"/>
                </a:lnTo>
                <a:lnTo>
                  <a:pt x="81600" y="64790"/>
                </a:lnTo>
                <a:lnTo>
                  <a:pt x="81600" y="64780"/>
                </a:lnTo>
                <a:lnTo>
                  <a:pt x="81590" y="64780"/>
                </a:lnTo>
                <a:lnTo>
                  <a:pt x="81580" y="64780"/>
                </a:lnTo>
                <a:lnTo>
                  <a:pt x="81580" y="64770"/>
                </a:lnTo>
                <a:lnTo>
                  <a:pt x="81570" y="64770"/>
                </a:lnTo>
                <a:lnTo>
                  <a:pt x="81570" y="64760"/>
                </a:lnTo>
                <a:lnTo>
                  <a:pt x="81560" y="64760"/>
                </a:lnTo>
                <a:lnTo>
                  <a:pt x="81560" y="64750"/>
                </a:lnTo>
                <a:lnTo>
                  <a:pt x="81550" y="64750"/>
                </a:lnTo>
                <a:lnTo>
                  <a:pt x="81510" y="64750"/>
                </a:lnTo>
                <a:lnTo>
                  <a:pt x="81490" y="64750"/>
                </a:lnTo>
                <a:lnTo>
                  <a:pt x="81480" y="64750"/>
                </a:lnTo>
                <a:lnTo>
                  <a:pt x="81480" y="64760"/>
                </a:lnTo>
                <a:lnTo>
                  <a:pt x="81490" y="64760"/>
                </a:lnTo>
                <a:lnTo>
                  <a:pt x="81490" y="64770"/>
                </a:lnTo>
                <a:lnTo>
                  <a:pt x="81500" y="64770"/>
                </a:lnTo>
                <a:lnTo>
                  <a:pt x="81500" y="64780"/>
                </a:lnTo>
                <a:lnTo>
                  <a:pt x="81490" y="64780"/>
                </a:lnTo>
                <a:lnTo>
                  <a:pt x="81480" y="64780"/>
                </a:lnTo>
                <a:lnTo>
                  <a:pt x="81480" y="64770"/>
                </a:lnTo>
                <a:lnTo>
                  <a:pt x="81470" y="64770"/>
                </a:lnTo>
                <a:lnTo>
                  <a:pt x="81470" y="64760"/>
                </a:lnTo>
                <a:lnTo>
                  <a:pt x="81470" y="64750"/>
                </a:lnTo>
                <a:lnTo>
                  <a:pt x="81460" y="64750"/>
                </a:lnTo>
                <a:lnTo>
                  <a:pt x="81460" y="64720"/>
                </a:lnTo>
                <a:lnTo>
                  <a:pt x="81460" y="64710"/>
                </a:lnTo>
                <a:lnTo>
                  <a:pt x="81450" y="64710"/>
                </a:lnTo>
                <a:lnTo>
                  <a:pt x="81450" y="64690"/>
                </a:lnTo>
                <a:lnTo>
                  <a:pt x="81460" y="64690"/>
                </a:lnTo>
                <a:lnTo>
                  <a:pt x="81460" y="64680"/>
                </a:lnTo>
                <a:lnTo>
                  <a:pt x="81450" y="64680"/>
                </a:lnTo>
                <a:lnTo>
                  <a:pt x="81450" y="64670"/>
                </a:lnTo>
                <a:lnTo>
                  <a:pt x="81450" y="64660"/>
                </a:lnTo>
                <a:lnTo>
                  <a:pt x="81450" y="64650"/>
                </a:lnTo>
                <a:lnTo>
                  <a:pt x="81440" y="64650"/>
                </a:lnTo>
                <a:lnTo>
                  <a:pt x="81420" y="64650"/>
                </a:lnTo>
                <a:lnTo>
                  <a:pt x="81420" y="64640"/>
                </a:lnTo>
                <a:lnTo>
                  <a:pt x="81420" y="64630"/>
                </a:lnTo>
                <a:lnTo>
                  <a:pt x="81410" y="64630"/>
                </a:lnTo>
                <a:lnTo>
                  <a:pt x="81410" y="64610"/>
                </a:lnTo>
                <a:lnTo>
                  <a:pt x="81420" y="64610"/>
                </a:lnTo>
                <a:lnTo>
                  <a:pt x="81420" y="64600"/>
                </a:lnTo>
                <a:lnTo>
                  <a:pt x="81410" y="64600"/>
                </a:lnTo>
                <a:lnTo>
                  <a:pt x="81410" y="64610"/>
                </a:lnTo>
                <a:lnTo>
                  <a:pt x="81400" y="64610"/>
                </a:lnTo>
                <a:lnTo>
                  <a:pt x="81400" y="64600"/>
                </a:lnTo>
                <a:lnTo>
                  <a:pt x="81390" y="64600"/>
                </a:lnTo>
                <a:lnTo>
                  <a:pt x="81390" y="64590"/>
                </a:lnTo>
                <a:lnTo>
                  <a:pt x="81400" y="64590"/>
                </a:lnTo>
                <a:lnTo>
                  <a:pt x="81400" y="64570"/>
                </a:lnTo>
                <a:lnTo>
                  <a:pt x="81390" y="64570"/>
                </a:lnTo>
                <a:lnTo>
                  <a:pt x="81390" y="64560"/>
                </a:lnTo>
                <a:lnTo>
                  <a:pt x="81380" y="64560"/>
                </a:lnTo>
                <a:lnTo>
                  <a:pt x="81380" y="64570"/>
                </a:lnTo>
                <a:lnTo>
                  <a:pt x="81360" y="64570"/>
                </a:lnTo>
                <a:lnTo>
                  <a:pt x="81360" y="64560"/>
                </a:lnTo>
                <a:lnTo>
                  <a:pt x="81350" y="64560"/>
                </a:lnTo>
                <a:lnTo>
                  <a:pt x="81350" y="64550"/>
                </a:lnTo>
                <a:lnTo>
                  <a:pt x="81350" y="64540"/>
                </a:lnTo>
                <a:lnTo>
                  <a:pt x="81350" y="64530"/>
                </a:lnTo>
                <a:lnTo>
                  <a:pt x="81350" y="64520"/>
                </a:lnTo>
                <a:lnTo>
                  <a:pt x="81310" y="64520"/>
                </a:lnTo>
                <a:lnTo>
                  <a:pt x="81300" y="64520"/>
                </a:lnTo>
                <a:lnTo>
                  <a:pt x="81300" y="64510"/>
                </a:lnTo>
                <a:lnTo>
                  <a:pt x="81290" y="64510"/>
                </a:lnTo>
                <a:lnTo>
                  <a:pt x="81280" y="64510"/>
                </a:lnTo>
                <a:lnTo>
                  <a:pt x="81280" y="64500"/>
                </a:lnTo>
                <a:lnTo>
                  <a:pt x="81280" y="64480"/>
                </a:lnTo>
                <a:lnTo>
                  <a:pt x="81270" y="64480"/>
                </a:lnTo>
                <a:lnTo>
                  <a:pt x="81270" y="64470"/>
                </a:lnTo>
                <a:lnTo>
                  <a:pt x="81260" y="64470"/>
                </a:lnTo>
                <a:lnTo>
                  <a:pt x="81260" y="64430"/>
                </a:lnTo>
                <a:lnTo>
                  <a:pt x="81260" y="64420"/>
                </a:lnTo>
                <a:lnTo>
                  <a:pt x="81240" y="64420"/>
                </a:lnTo>
                <a:lnTo>
                  <a:pt x="81240" y="64430"/>
                </a:lnTo>
                <a:lnTo>
                  <a:pt x="81240" y="64420"/>
                </a:lnTo>
                <a:lnTo>
                  <a:pt x="81230" y="64420"/>
                </a:lnTo>
                <a:lnTo>
                  <a:pt x="81230" y="64410"/>
                </a:lnTo>
                <a:lnTo>
                  <a:pt x="81220" y="64410"/>
                </a:lnTo>
                <a:lnTo>
                  <a:pt x="81210" y="64410"/>
                </a:lnTo>
                <a:lnTo>
                  <a:pt x="81210" y="64400"/>
                </a:lnTo>
                <a:lnTo>
                  <a:pt x="81200" y="64400"/>
                </a:lnTo>
                <a:lnTo>
                  <a:pt x="81200" y="64390"/>
                </a:lnTo>
                <a:lnTo>
                  <a:pt x="81170" y="64390"/>
                </a:lnTo>
                <a:lnTo>
                  <a:pt x="81170" y="64400"/>
                </a:lnTo>
                <a:lnTo>
                  <a:pt x="81170" y="64410"/>
                </a:lnTo>
                <a:lnTo>
                  <a:pt x="81170" y="64420"/>
                </a:lnTo>
                <a:lnTo>
                  <a:pt x="81160" y="64420"/>
                </a:lnTo>
                <a:lnTo>
                  <a:pt x="81160" y="64430"/>
                </a:lnTo>
                <a:lnTo>
                  <a:pt x="81160" y="64440"/>
                </a:lnTo>
                <a:lnTo>
                  <a:pt x="81160" y="64450"/>
                </a:lnTo>
                <a:lnTo>
                  <a:pt x="81150" y="64450"/>
                </a:lnTo>
                <a:lnTo>
                  <a:pt x="81140" y="64450"/>
                </a:lnTo>
                <a:lnTo>
                  <a:pt x="81140" y="64440"/>
                </a:lnTo>
                <a:lnTo>
                  <a:pt x="81130" y="64440"/>
                </a:lnTo>
                <a:lnTo>
                  <a:pt x="81130" y="64410"/>
                </a:lnTo>
                <a:lnTo>
                  <a:pt x="81130" y="64400"/>
                </a:lnTo>
                <a:lnTo>
                  <a:pt x="81120" y="64400"/>
                </a:lnTo>
                <a:lnTo>
                  <a:pt x="81120" y="64390"/>
                </a:lnTo>
                <a:lnTo>
                  <a:pt x="81110" y="64390"/>
                </a:lnTo>
                <a:lnTo>
                  <a:pt x="81110" y="64400"/>
                </a:lnTo>
                <a:lnTo>
                  <a:pt x="81110" y="64410"/>
                </a:lnTo>
                <a:lnTo>
                  <a:pt x="81120" y="64410"/>
                </a:lnTo>
                <a:lnTo>
                  <a:pt x="81120" y="64420"/>
                </a:lnTo>
                <a:lnTo>
                  <a:pt x="81120" y="64450"/>
                </a:lnTo>
                <a:lnTo>
                  <a:pt x="81110" y="64450"/>
                </a:lnTo>
                <a:lnTo>
                  <a:pt x="81110" y="64440"/>
                </a:lnTo>
                <a:lnTo>
                  <a:pt x="81090" y="64440"/>
                </a:lnTo>
                <a:lnTo>
                  <a:pt x="81080" y="64440"/>
                </a:lnTo>
                <a:lnTo>
                  <a:pt x="81070" y="64440"/>
                </a:lnTo>
                <a:lnTo>
                  <a:pt x="81070" y="64430"/>
                </a:lnTo>
                <a:lnTo>
                  <a:pt x="81070" y="64420"/>
                </a:lnTo>
                <a:lnTo>
                  <a:pt x="81070" y="64410"/>
                </a:lnTo>
                <a:lnTo>
                  <a:pt x="81070" y="64400"/>
                </a:lnTo>
                <a:lnTo>
                  <a:pt x="81060" y="64400"/>
                </a:lnTo>
                <a:lnTo>
                  <a:pt x="81060" y="64390"/>
                </a:lnTo>
                <a:lnTo>
                  <a:pt x="81050" y="64390"/>
                </a:lnTo>
                <a:lnTo>
                  <a:pt x="81050" y="64400"/>
                </a:lnTo>
                <a:lnTo>
                  <a:pt x="81050" y="64430"/>
                </a:lnTo>
                <a:lnTo>
                  <a:pt x="81050" y="64450"/>
                </a:lnTo>
                <a:lnTo>
                  <a:pt x="81060" y="64450"/>
                </a:lnTo>
                <a:lnTo>
                  <a:pt x="81060" y="64460"/>
                </a:lnTo>
                <a:lnTo>
                  <a:pt x="81060" y="64490"/>
                </a:lnTo>
                <a:lnTo>
                  <a:pt x="81050" y="64490"/>
                </a:lnTo>
                <a:lnTo>
                  <a:pt x="81050" y="64470"/>
                </a:lnTo>
                <a:lnTo>
                  <a:pt x="81040" y="64470"/>
                </a:lnTo>
                <a:lnTo>
                  <a:pt x="81040" y="64460"/>
                </a:lnTo>
                <a:lnTo>
                  <a:pt x="81040" y="64450"/>
                </a:lnTo>
                <a:lnTo>
                  <a:pt x="81030" y="64450"/>
                </a:lnTo>
                <a:lnTo>
                  <a:pt x="81030" y="64440"/>
                </a:lnTo>
                <a:lnTo>
                  <a:pt x="81020" y="64440"/>
                </a:lnTo>
                <a:lnTo>
                  <a:pt x="81020" y="64430"/>
                </a:lnTo>
                <a:lnTo>
                  <a:pt x="81020" y="64420"/>
                </a:lnTo>
                <a:lnTo>
                  <a:pt x="81010" y="64420"/>
                </a:lnTo>
                <a:lnTo>
                  <a:pt x="81010" y="64410"/>
                </a:lnTo>
                <a:lnTo>
                  <a:pt x="81000" y="64410"/>
                </a:lnTo>
                <a:lnTo>
                  <a:pt x="81000" y="64430"/>
                </a:lnTo>
                <a:lnTo>
                  <a:pt x="81000" y="64460"/>
                </a:lnTo>
                <a:lnTo>
                  <a:pt x="81000" y="64470"/>
                </a:lnTo>
                <a:lnTo>
                  <a:pt x="81010" y="64470"/>
                </a:lnTo>
                <a:lnTo>
                  <a:pt x="81010" y="64480"/>
                </a:lnTo>
                <a:lnTo>
                  <a:pt x="81010" y="64530"/>
                </a:lnTo>
                <a:lnTo>
                  <a:pt x="81010" y="64540"/>
                </a:lnTo>
                <a:lnTo>
                  <a:pt x="81000" y="64540"/>
                </a:lnTo>
                <a:lnTo>
                  <a:pt x="81000" y="64550"/>
                </a:lnTo>
                <a:lnTo>
                  <a:pt x="80980" y="64550"/>
                </a:lnTo>
                <a:lnTo>
                  <a:pt x="80980" y="64540"/>
                </a:lnTo>
                <a:lnTo>
                  <a:pt x="80970" y="64540"/>
                </a:lnTo>
                <a:lnTo>
                  <a:pt x="80980" y="64540"/>
                </a:lnTo>
                <a:lnTo>
                  <a:pt x="80980" y="64510"/>
                </a:lnTo>
                <a:lnTo>
                  <a:pt x="80980" y="64450"/>
                </a:lnTo>
                <a:lnTo>
                  <a:pt x="80970" y="64450"/>
                </a:lnTo>
                <a:lnTo>
                  <a:pt x="80970" y="64440"/>
                </a:lnTo>
                <a:lnTo>
                  <a:pt x="80950" y="64440"/>
                </a:lnTo>
                <a:lnTo>
                  <a:pt x="80940" y="64440"/>
                </a:lnTo>
                <a:lnTo>
                  <a:pt x="80930" y="64440"/>
                </a:lnTo>
                <a:lnTo>
                  <a:pt x="80930" y="64430"/>
                </a:lnTo>
                <a:lnTo>
                  <a:pt x="80930" y="64440"/>
                </a:lnTo>
                <a:lnTo>
                  <a:pt x="80930" y="64450"/>
                </a:lnTo>
                <a:lnTo>
                  <a:pt x="80920" y="64450"/>
                </a:lnTo>
                <a:lnTo>
                  <a:pt x="80920" y="64470"/>
                </a:lnTo>
                <a:lnTo>
                  <a:pt x="80930" y="64470"/>
                </a:lnTo>
                <a:lnTo>
                  <a:pt x="80930" y="64480"/>
                </a:lnTo>
                <a:lnTo>
                  <a:pt x="80930" y="64490"/>
                </a:lnTo>
                <a:lnTo>
                  <a:pt x="80940" y="64490"/>
                </a:lnTo>
                <a:lnTo>
                  <a:pt x="80940" y="64510"/>
                </a:lnTo>
                <a:lnTo>
                  <a:pt x="80930" y="64510"/>
                </a:lnTo>
                <a:lnTo>
                  <a:pt x="80930" y="64520"/>
                </a:lnTo>
                <a:lnTo>
                  <a:pt x="80940" y="64520"/>
                </a:lnTo>
                <a:lnTo>
                  <a:pt x="80940" y="64530"/>
                </a:lnTo>
                <a:lnTo>
                  <a:pt x="80930" y="64530"/>
                </a:lnTo>
                <a:lnTo>
                  <a:pt x="80930" y="64540"/>
                </a:lnTo>
                <a:lnTo>
                  <a:pt x="80930" y="64550"/>
                </a:lnTo>
                <a:lnTo>
                  <a:pt x="80930" y="64560"/>
                </a:lnTo>
                <a:lnTo>
                  <a:pt x="80920" y="64560"/>
                </a:lnTo>
                <a:lnTo>
                  <a:pt x="80920" y="64570"/>
                </a:lnTo>
                <a:lnTo>
                  <a:pt x="80920" y="64580"/>
                </a:lnTo>
                <a:lnTo>
                  <a:pt x="80910" y="64580"/>
                </a:lnTo>
                <a:lnTo>
                  <a:pt x="80910" y="64590"/>
                </a:lnTo>
                <a:lnTo>
                  <a:pt x="80910" y="64600"/>
                </a:lnTo>
                <a:lnTo>
                  <a:pt x="80900" y="64600"/>
                </a:lnTo>
                <a:lnTo>
                  <a:pt x="80900" y="64610"/>
                </a:lnTo>
                <a:lnTo>
                  <a:pt x="80890" y="64610"/>
                </a:lnTo>
                <a:lnTo>
                  <a:pt x="80890" y="64620"/>
                </a:lnTo>
                <a:lnTo>
                  <a:pt x="80910" y="64620"/>
                </a:lnTo>
                <a:lnTo>
                  <a:pt x="80920" y="64620"/>
                </a:lnTo>
                <a:lnTo>
                  <a:pt x="80920" y="64630"/>
                </a:lnTo>
                <a:lnTo>
                  <a:pt x="80920" y="64640"/>
                </a:lnTo>
                <a:lnTo>
                  <a:pt x="80910" y="64640"/>
                </a:lnTo>
                <a:lnTo>
                  <a:pt x="80890" y="64640"/>
                </a:lnTo>
                <a:lnTo>
                  <a:pt x="80890" y="64650"/>
                </a:lnTo>
                <a:lnTo>
                  <a:pt x="80880" y="64650"/>
                </a:lnTo>
                <a:lnTo>
                  <a:pt x="80880" y="64660"/>
                </a:lnTo>
                <a:lnTo>
                  <a:pt x="80850" y="64660"/>
                </a:lnTo>
                <a:lnTo>
                  <a:pt x="80850" y="64630"/>
                </a:lnTo>
                <a:lnTo>
                  <a:pt x="80860" y="64630"/>
                </a:lnTo>
                <a:lnTo>
                  <a:pt x="80860" y="64620"/>
                </a:lnTo>
                <a:lnTo>
                  <a:pt x="80860" y="64610"/>
                </a:lnTo>
                <a:lnTo>
                  <a:pt x="80850" y="64610"/>
                </a:lnTo>
                <a:lnTo>
                  <a:pt x="80850" y="64600"/>
                </a:lnTo>
                <a:lnTo>
                  <a:pt x="80860" y="64600"/>
                </a:lnTo>
                <a:lnTo>
                  <a:pt x="80860" y="64570"/>
                </a:lnTo>
                <a:lnTo>
                  <a:pt x="80860" y="64550"/>
                </a:lnTo>
                <a:lnTo>
                  <a:pt x="80860" y="64540"/>
                </a:lnTo>
                <a:lnTo>
                  <a:pt x="80860" y="64520"/>
                </a:lnTo>
                <a:lnTo>
                  <a:pt x="80860" y="64510"/>
                </a:lnTo>
                <a:lnTo>
                  <a:pt x="80860" y="64500"/>
                </a:lnTo>
                <a:lnTo>
                  <a:pt x="80870" y="64500"/>
                </a:lnTo>
                <a:lnTo>
                  <a:pt x="80870" y="64480"/>
                </a:lnTo>
                <a:lnTo>
                  <a:pt x="80860" y="64480"/>
                </a:lnTo>
                <a:lnTo>
                  <a:pt x="80860" y="64470"/>
                </a:lnTo>
                <a:lnTo>
                  <a:pt x="80850" y="64470"/>
                </a:lnTo>
                <a:lnTo>
                  <a:pt x="80850" y="64460"/>
                </a:lnTo>
                <a:lnTo>
                  <a:pt x="80840" y="64460"/>
                </a:lnTo>
                <a:lnTo>
                  <a:pt x="80820" y="64460"/>
                </a:lnTo>
                <a:lnTo>
                  <a:pt x="80810" y="64460"/>
                </a:lnTo>
                <a:lnTo>
                  <a:pt x="80810" y="64470"/>
                </a:lnTo>
                <a:lnTo>
                  <a:pt x="80810" y="64480"/>
                </a:lnTo>
                <a:lnTo>
                  <a:pt x="80820" y="64480"/>
                </a:lnTo>
                <a:lnTo>
                  <a:pt x="80820" y="64490"/>
                </a:lnTo>
                <a:lnTo>
                  <a:pt x="80820" y="64500"/>
                </a:lnTo>
                <a:lnTo>
                  <a:pt x="80820" y="64530"/>
                </a:lnTo>
                <a:lnTo>
                  <a:pt x="80820" y="64550"/>
                </a:lnTo>
                <a:lnTo>
                  <a:pt x="80810" y="64550"/>
                </a:lnTo>
                <a:lnTo>
                  <a:pt x="80810" y="64540"/>
                </a:lnTo>
                <a:lnTo>
                  <a:pt x="80800" y="64540"/>
                </a:lnTo>
                <a:lnTo>
                  <a:pt x="80800" y="64550"/>
                </a:lnTo>
                <a:lnTo>
                  <a:pt x="80800" y="64570"/>
                </a:lnTo>
                <a:lnTo>
                  <a:pt x="80790" y="64570"/>
                </a:lnTo>
                <a:lnTo>
                  <a:pt x="80790" y="64590"/>
                </a:lnTo>
                <a:lnTo>
                  <a:pt x="80790" y="64600"/>
                </a:lnTo>
                <a:lnTo>
                  <a:pt x="80790" y="64620"/>
                </a:lnTo>
                <a:lnTo>
                  <a:pt x="80790" y="64630"/>
                </a:lnTo>
                <a:lnTo>
                  <a:pt x="80780" y="64630"/>
                </a:lnTo>
                <a:lnTo>
                  <a:pt x="80780" y="64620"/>
                </a:lnTo>
                <a:lnTo>
                  <a:pt x="80770" y="64620"/>
                </a:lnTo>
                <a:lnTo>
                  <a:pt x="80770" y="64590"/>
                </a:lnTo>
                <a:lnTo>
                  <a:pt x="80780" y="64590"/>
                </a:lnTo>
                <a:lnTo>
                  <a:pt x="80780" y="64580"/>
                </a:lnTo>
                <a:lnTo>
                  <a:pt x="80780" y="64570"/>
                </a:lnTo>
                <a:lnTo>
                  <a:pt x="80780" y="64560"/>
                </a:lnTo>
                <a:lnTo>
                  <a:pt x="80790" y="64560"/>
                </a:lnTo>
                <a:lnTo>
                  <a:pt x="80790" y="64540"/>
                </a:lnTo>
                <a:lnTo>
                  <a:pt x="80790" y="64530"/>
                </a:lnTo>
                <a:lnTo>
                  <a:pt x="80800" y="64530"/>
                </a:lnTo>
                <a:lnTo>
                  <a:pt x="80790" y="64530"/>
                </a:lnTo>
                <a:lnTo>
                  <a:pt x="80790" y="64520"/>
                </a:lnTo>
                <a:lnTo>
                  <a:pt x="80800" y="64520"/>
                </a:lnTo>
                <a:lnTo>
                  <a:pt x="80800" y="64500"/>
                </a:lnTo>
                <a:lnTo>
                  <a:pt x="80790" y="64500"/>
                </a:lnTo>
                <a:lnTo>
                  <a:pt x="80800" y="64500"/>
                </a:lnTo>
                <a:lnTo>
                  <a:pt x="80800" y="64480"/>
                </a:lnTo>
                <a:lnTo>
                  <a:pt x="80800" y="64470"/>
                </a:lnTo>
                <a:lnTo>
                  <a:pt x="80800" y="64460"/>
                </a:lnTo>
                <a:lnTo>
                  <a:pt x="80790" y="64460"/>
                </a:lnTo>
                <a:lnTo>
                  <a:pt x="80790" y="64450"/>
                </a:lnTo>
                <a:lnTo>
                  <a:pt x="80780" y="64450"/>
                </a:lnTo>
                <a:lnTo>
                  <a:pt x="80780" y="64490"/>
                </a:lnTo>
                <a:lnTo>
                  <a:pt x="80770" y="64490"/>
                </a:lnTo>
                <a:lnTo>
                  <a:pt x="80770" y="64500"/>
                </a:lnTo>
                <a:lnTo>
                  <a:pt x="80770" y="64490"/>
                </a:lnTo>
                <a:lnTo>
                  <a:pt x="80770" y="64470"/>
                </a:lnTo>
                <a:lnTo>
                  <a:pt x="80760" y="64470"/>
                </a:lnTo>
                <a:lnTo>
                  <a:pt x="80760" y="64460"/>
                </a:lnTo>
                <a:lnTo>
                  <a:pt x="80750" y="64460"/>
                </a:lnTo>
                <a:lnTo>
                  <a:pt x="80740" y="64460"/>
                </a:lnTo>
                <a:lnTo>
                  <a:pt x="80740" y="64470"/>
                </a:lnTo>
                <a:lnTo>
                  <a:pt x="80740" y="64490"/>
                </a:lnTo>
                <a:lnTo>
                  <a:pt x="80730" y="64490"/>
                </a:lnTo>
                <a:lnTo>
                  <a:pt x="80730" y="64500"/>
                </a:lnTo>
                <a:lnTo>
                  <a:pt x="80730" y="64510"/>
                </a:lnTo>
                <a:lnTo>
                  <a:pt x="80730" y="64530"/>
                </a:lnTo>
                <a:lnTo>
                  <a:pt x="80730" y="64540"/>
                </a:lnTo>
                <a:lnTo>
                  <a:pt x="80730" y="64550"/>
                </a:lnTo>
                <a:lnTo>
                  <a:pt x="80720" y="64550"/>
                </a:lnTo>
                <a:lnTo>
                  <a:pt x="80720" y="64560"/>
                </a:lnTo>
                <a:lnTo>
                  <a:pt x="80730" y="64560"/>
                </a:lnTo>
                <a:lnTo>
                  <a:pt x="80730" y="64590"/>
                </a:lnTo>
                <a:lnTo>
                  <a:pt x="80720" y="64590"/>
                </a:lnTo>
                <a:lnTo>
                  <a:pt x="80720" y="64600"/>
                </a:lnTo>
                <a:lnTo>
                  <a:pt x="80720" y="64620"/>
                </a:lnTo>
                <a:lnTo>
                  <a:pt x="80710" y="64620"/>
                </a:lnTo>
                <a:lnTo>
                  <a:pt x="80710" y="64630"/>
                </a:lnTo>
                <a:lnTo>
                  <a:pt x="80700" y="64630"/>
                </a:lnTo>
                <a:lnTo>
                  <a:pt x="80700" y="64640"/>
                </a:lnTo>
                <a:lnTo>
                  <a:pt x="80690" y="64640"/>
                </a:lnTo>
                <a:lnTo>
                  <a:pt x="80690" y="64630"/>
                </a:lnTo>
                <a:lnTo>
                  <a:pt x="80680" y="64630"/>
                </a:lnTo>
                <a:lnTo>
                  <a:pt x="80680" y="64620"/>
                </a:lnTo>
                <a:lnTo>
                  <a:pt x="80670" y="64620"/>
                </a:lnTo>
                <a:lnTo>
                  <a:pt x="80670" y="64610"/>
                </a:lnTo>
                <a:lnTo>
                  <a:pt x="80670" y="64590"/>
                </a:lnTo>
                <a:lnTo>
                  <a:pt x="80670" y="64580"/>
                </a:lnTo>
                <a:lnTo>
                  <a:pt x="80670" y="64570"/>
                </a:lnTo>
                <a:lnTo>
                  <a:pt x="80680" y="64570"/>
                </a:lnTo>
                <a:lnTo>
                  <a:pt x="80680" y="64560"/>
                </a:lnTo>
                <a:lnTo>
                  <a:pt x="80680" y="64550"/>
                </a:lnTo>
                <a:lnTo>
                  <a:pt x="80690" y="64550"/>
                </a:lnTo>
                <a:lnTo>
                  <a:pt x="80690" y="64540"/>
                </a:lnTo>
                <a:lnTo>
                  <a:pt x="80700" y="64540"/>
                </a:lnTo>
                <a:lnTo>
                  <a:pt x="80700" y="64530"/>
                </a:lnTo>
                <a:lnTo>
                  <a:pt x="80710" y="64530"/>
                </a:lnTo>
                <a:lnTo>
                  <a:pt x="80710" y="64520"/>
                </a:lnTo>
                <a:lnTo>
                  <a:pt x="80710" y="64510"/>
                </a:lnTo>
                <a:lnTo>
                  <a:pt x="80680" y="64510"/>
                </a:lnTo>
                <a:lnTo>
                  <a:pt x="80670" y="64510"/>
                </a:lnTo>
                <a:lnTo>
                  <a:pt x="80670" y="64520"/>
                </a:lnTo>
                <a:lnTo>
                  <a:pt x="80670" y="64530"/>
                </a:lnTo>
                <a:lnTo>
                  <a:pt x="80660" y="64530"/>
                </a:lnTo>
                <a:lnTo>
                  <a:pt x="80650" y="64530"/>
                </a:lnTo>
                <a:lnTo>
                  <a:pt x="80650" y="64540"/>
                </a:lnTo>
                <a:lnTo>
                  <a:pt x="80640" y="64540"/>
                </a:lnTo>
                <a:lnTo>
                  <a:pt x="80640" y="64560"/>
                </a:lnTo>
                <a:lnTo>
                  <a:pt x="80630" y="64560"/>
                </a:lnTo>
                <a:lnTo>
                  <a:pt x="80620" y="64560"/>
                </a:lnTo>
                <a:lnTo>
                  <a:pt x="80620" y="64570"/>
                </a:lnTo>
                <a:lnTo>
                  <a:pt x="80620" y="64580"/>
                </a:lnTo>
                <a:lnTo>
                  <a:pt x="80610" y="64580"/>
                </a:lnTo>
                <a:lnTo>
                  <a:pt x="80610" y="64590"/>
                </a:lnTo>
                <a:lnTo>
                  <a:pt x="80610" y="64600"/>
                </a:lnTo>
                <a:lnTo>
                  <a:pt x="80600" y="64600"/>
                </a:lnTo>
                <a:lnTo>
                  <a:pt x="80590" y="64600"/>
                </a:lnTo>
                <a:lnTo>
                  <a:pt x="80590" y="64610"/>
                </a:lnTo>
                <a:lnTo>
                  <a:pt x="80590" y="64620"/>
                </a:lnTo>
                <a:lnTo>
                  <a:pt x="80580" y="64620"/>
                </a:lnTo>
                <a:lnTo>
                  <a:pt x="80580" y="64630"/>
                </a:lnTo>
                <a:lnTo>
                  <a:pt x="80570" y="64630"/>
                </a:lnTo>
                <a:lnTo>
                  <a:pt x="80570" y="64640"/>
                </a:lnTo>
                <a:lnTo>
                  <a:pt x="80560" y="64640"/>
                </a:lnTo>
                <a:lnTo>
                  <a:pt x="80560" y="64650"/>
                </a:lnTo>
                <a:lnTo>
                  <a:pt x="80570" y="64650"/>
                </a:lnTo>
                <a:lnTo>
                  <a:pt x="80570" y="64640"/>
                </a:lnTo>
                <a:lnTo>
                  <a:pt x="80600" y="64640"/>
                </a:lnTo>
                <a:lnTo>
                  <a:pt x="80600" y="64650"/>
                </a:lnTo>
                <a:lnTo>
                  <a:pt x="80610" y="64650"/>
                </a:lnTo>
                <a:lnTo>
                  <a:pt x="80610" y="64660"/>
                </a:lnTo>
                <a:lnTo>
                  <a:pt x="80610" y="64670"/>
                </a:lnTo>
                <a:lnTo>
                  <a:pt x="80590" y="64670"/>
                </a:lnTo>
                <a:lnTo>
                  <a:pt x="80580" y="64670"/>
                </a:lnTo>
                <a:lnTo>
                  <a:pt x="80580" y="64680"/>
                </a:lnTo>
                <a:lnTo>
                  <a:pt x="80560" y="64680"/>
                </a:lnTo>
                <a:lnTo>
                  <a:pt x="80560" y="64670"/>
                </a:lnTo>
                <a:lnTo>
                  <a:pt x="80560" y="64660"/>
                </a:lnTo>
                <a:lnTo>
                  <a:pt x="80540" y="64660"/>
                </a:lnTo>
                <a:lnTo>
                  <a:pt x="80540" y="64650"/>
                </a:lnTo>
                <a:lnTo>
                  <a:pt x="80530" y="64650"/>
                </a:lnTo>
                <a:lnTo>
                  <a:pt x="80530" y="64640"/>
                </a:lnTo>
                <a:lnTo>
                  <a:pt x="80530" y="64630"/>
                </a:lnTo>
                <a:lnTo>
                  <a:pt x="80530" y="64620"/>
                </a:lnTo>
                <a:lnTo>
                  <a:pt x="80540" y="64620"/>
                </a:lnTo>
                <a:lnTo>
                  <a:pt x="80550" y="64620"/>
                </a:lnTo>
                <a:lnTo>
                  <a:pt x="80550" y="64610"/>
                </a:lnTo>
                <a:lnTo>
                  <a:pt x="80550" y="64600"/>
                </a:lnTo>
                <a:lnTo>
                  <a:pt x="80560" y="64600"/>
                </a:lnTo>
                <a:lnTo>
                  <a:pt x="80560" y="64590"/>
                </a:lnTo>
                <a:lnTo>
                  <a:pt x="80550" y="64590"/>
                </a:lnTo>
                <a:lnTo>
                  <a:pt x="80550" y="64580"/>
                </a:lnTo>
                <a:lnTo>
                  <a:pt x="80540" y="64580"/>
                </a:lnTo>
                <a:lnTo>
                  <a:pt x="80550" y="64580"/>
                </a:lnTo>
                <a:lnTo>
                  <a:pt x="80550" y="64570"/>
                </a:lnTo>
                <a:lnTo>
                  <a:pt x="80560" y="64570"/>
                </a:lnTo>
                <a:lnTo>
                  <a:pt x="80560" y="64560"/>
                </a:lnTo>
                <a:lnTo>
                  <a:pt x="80560" y="64550"/>
                </a:lnTo>
                <a:lnTo>
                  <a:pt x="80570" y="64550"/>
                </a:lnTo>
                <a:lnTo>
                  <a:pt x="80570" y="64540"/>
                </a:lnTo>
                <a:lnTo>
                  <a:pt x="80570" y="64530"/>
                </a:lnTo>
                <a:lnTo>
                  <a:pt x="80560" y="64530"/>
                </a:lnTo>
                <a:lnTo>
                  <a:pt x="80550" y="64530"/>
                </a:lnTo>
                <a:lnTo>
                  <a:pt x="80530" y="64530"/>
                </a:lnTo>
                <a:lnTo>
                  <a:pt x="80530" y="64540"/>
                </a:lnTo>
                <a:lnTo>
                  <a:pt x="80520" y="64540"/>
                </a:lnTo>
                <a:lnTo>
                  <a:pt x="80520" y="64550"/>
                </a:lnTo>
                <a:lnTo>
                  <a:pt x="80520" y="64560"/>
                </a:lnTo>
                <a:lnTo>
                  <a:pt x="80510" y="64560"/>
                </a:lnTo>
                <a:lnTo>
                  <a:pt x="80500" y="64560"/>
                </a:lnTo>
                <a:lnTo>
                  <a:pt x="80500" y="64570"/>
                </a:lnTo>
                <a:lnTo>
                  <a:pt x="80490" y="64570"/>
                </a:lnTo>
                <a:lnTo>
                  <a:pt x="80470" y="64570"/>
                </a:lnTo>
                <a:lnTo>
                  <a:pt x="80470" y="64550"/>
                </a:lnTo>
                <a:lnTo>
                  <a:pt x="80460" y="64550"/>
                </a:lnTo>
                <a:lnTo>
                  <a:pt x="80460" y="64560"/>
                </a:lnTo>
                <a:lnTo>
                  <a:pt x="80450" y="64560"/>
                </a:lnTo>
                <a:lnTo>
                  <a:pt x="80450" y="64570"/>
                </a:lnTo>
                <a:lnTo>
                  <a:pt x="80440" y="64570"/>
                </a:lnTo>
                <a:lnTo>
                  <a:pt x="80430" y="64570"/>
                </a:lnTo>
                <a:lnTo>
                  <a:pt x="80430" y="64580"/>
                </a:lnTo>
                <a:lnTo>
                  <a:pt x="80420" y="64580"/>
                </a:lnTo>
                <a:lnTo>
                  <a:pt x="80410" y="64580"/>
                </a:lnTo>
                <a:lnTo>
                  <a:pt x="80410" y="64570"/>
                </a:lnTo>
                <a:lnTo>
                  <a:pt x="80410" y="64560"/>
                </a:lnTo>
                <a:lnTo>
                  <a:pt x="80420" y="64560"/>
                </a:lnTo>
                <a:lnTo>
                  <a:pt x="80400" y="64560"/>
                </a:lnTo>
                <a:lnTo>
                  <a:pt x="80400" y="64550"/>
                </a:lnTo>
                <a:lnTo>
                  <a:pt x="80390" y="64550"/>
                </a:lnTo>
                <a:lnTo>
                  <a:pt x="80390" y="64540"/>
                </a:lnTo>
                <a:lnTo>
                  <a:pt x="80380" y="64540"/>
                </a:lnTo>
                <a:lnTo>
                  <a:pt x="80370" y="64540"/>
                </a:lnTo>
                <a:lnTo>
                  <a:pt x="80360" y="64540"/>
                </a:lnTo>
                <a:lnTo>
                  <a:pt x="80350" y="64540"/>
                </a:lnTo>
                <a:lnTo>
                  <a:pt x="80350" y="64530"/>
                </a:lnTo>
                <a:lnTo>
                  <a:pt x="80340" y="64530"/>
                </a:lnTo>
                <a:lnTo>
                  <a:pt x="80330" y="64530"/>
                </a:lnTo>
                <a:lnTo>
                  <a:pt x="80330" y="64540"/>
                </a:lnTo>
                <a:lnTo>
                  <a:pt x="80320" y="64540"/>
                </a:lnTo>
                <a:lnTo>
                  <a:pt x="80310" y="64540"/>
                </a:lnTo>
                <a:lnTo>
                  <a:pt x="80310" y="64550"/>
                </a:lnTo>
                <a:lnTo>
                  <a:pt x="80300" y="64550"/>
                </a:lnTo>
                <a:lnTo>
                  <a:pt x="80300" y="64540"/>
                </a:lnTo>
                <a:lnTo>
                  <a:pt x="80290" y="64540"/>
                </a:lnTo>
                <a:lnTo>
                  <a:pt x="80290" y="64550"/>
                </a:lnTo>
                <a:lnTo>
                  <a:pt x="80280" y="64550"/>
                </a:lnTo>
                <a:lnTo>
                  <a:pt x="80270" y="64550"/>
                </a:lnTo>
                <a:lnTo>
                  <a:pt x="80270" y="64540"/>
                </a:lnTo>
                <a:lnTo>
                  <a:pt x="80260" y="64540"/>
                </a:lnTo>
                <a:lnTo>
                  <a:pt x="80260" y="64530"/>
                </a:lnTo>
                <a:lnTo>
                  <a:pt x="80240" y="64530"/>
                </a:lnTo>
                <a:lnTo>
                  <a:pt x="80240" y="64520"/>
                </a:lnTo>
                <a:lnTo>
                  <a:pt x="80230" y="64520"/>
                </a:lnTo>
                <a:lnTo>
                  <a:pt x="80230" y="64510"/>
                </a:lnTo>
                <a:lnTo>
                  <a:pt x="80240" y="64510"/>
                </a:lnTo>
                <a:lnTo>
                  <a:pt x="80240" y="64500"/>
                </a:lnTo>
                <a:lnTo>
                  <a:pt x="80240" y="64490"/>
                </a:lnTo>
                <a:lnTo>
                  <a:pt x="80250" y="64490"/>
                </a:lnTo>
                <a:lnTo>
                  <a:pt x="80250" y="64480"/>
                </a:lnTo>
                <a:lnTo>
                  <a:pt x="80260" y="64480"/>
                </a:lnTo>
                <a:lnTo>
                  <a:pt x="80260" y="64460"/>
                </a:lnTo>
                <a:lnTo>
                  <a:pt x="80270" y="64460"/>
                </a:lnTo>
                <a:lnTo>
                  <a:pt x="80280" y="64460"/>
                </a:lnTo>
                <a:lnTo>
                  <a:pt x="80290" y="64460"/>
                </a:lnTo>
                <a:lnTo>
                  <a:pt x="80290" y="64450"/>
                </a:lnTo>
                <a:lnTo>
                  <a:pt x="80300" y="64450"/>
                </a:lnTo>
                <a:lnTo>
                  <a:pt x="80290" y="64450"/>
                </a:lnTo>
                <a:lnTo>
                  <a:pt x="80290" y="64440"/>
                </a:lnTo>
                <a:lnTo>
                  <a:pt x="80300" y="64440"/>
                </a:lnTo>
                <a:lnTo>
                  <a:pt x="80290" y="64440"/>
                </a:lnTo>
                <a:lnTo>
                  <a:pt x="80290" y="64430"/>
                </a:lnTo>
                <a:lnTo>
                  <a:pt x="80300" y="64430"/>
                </a:lnTo>
                <a:lnTo>
                  <a:pt x="80300" y="64420"/>
                </a:lnTo>
                <a:lnTo>
                  <a:pt x="80310" y="64420"/>
                </a:lnTo>
                <a:lnTo>
                  <a:pt x="80320" y="64420"/>
                </a:lnTo>
                <a:lnTo>
                  <a:pt x="80320" y="64410"/>
                </a:lnTo>
                <a:lnTo>
                  <a:pt x="80330" y="64410"/>
                </a:lnTo>
                <a:lnTo>
                  <a:pt x="80340" y="64410"/>
                </a:lnTo>
                <a:lnTo>
                  <a:pt x="80340" y="64400"/>
                </a:lnTo>
                <a:lnTo>
                  <a:pt x="80340" y="64390"/>
                </a:lnTo>
                <a:lnTo>
                  <a:pt x="80350" y="64390"/>
                </a:lnTo>
                <a:lnTo>
                  <a:pt x="80350" y="64400"/>
                </a:lnTo>
                <a:lnTo>
                  <a:pt x="80360" y="64400"/>
                </a:lnTo>
                <a:lnTo>
                  <a:pt x="80360" y="64390"/>
                </a:lnTo>
                <a:lnTo>
                  <a:pt x="80360" y="64380"/>
                </a:lnTo>
                <a:lnTo>
                  <a:pt x="80370" y="64380"/>
                </a:lnTo>
                <a:lnTo>
                  <a:pt x="80370" y="64370"/>
                </a:lnTo>
                <a:lnTo>
                  <a:pt x="80380" y="64380"/>
                </a:lnTo>
                <a:lnTo>
                  <a:pt x="80380" y="64390"/>
                </a:lnTo>
                <a:lnTo>
                  <a:pt x="80380" y="64380"/>
                </a:lnTo>
                <a:lnTo>
                  <a:pt x="80390" y="64380"/>
                </a:lnTo>
                <a:lnTo>
                  <a:pt x="80400" y="64380"/>
                </a:lnTo>
                <a:lnTo>
                  <a:pt x="80410" y="64380"/>
                </a:lnTo>
                <a:lnTo>
                  <a:pt x="80410" y="64370"/>
                </a:lnTo>
                <a:lnTo>
                  <a:pt x="80410" y="64360"/>
                </a:lnTo>
                <a:lnTo>
                  <a:pt x="80420" y="64360"/>
                </a:lnTo>
                <a:lnTo>
                  <a:pt x="80420" y="64350"/>
                </a:lnTo>
                <a:lnTo>
                  <a:pt x="80430" y="64350"/>
                </a:lnTo>
                <a:lnTo>
                  <a:pt x="80430" y="64340"/>
                </a:lnTo>
                <a:lnTo>
                  <a:pt x="80440" y="64340"/>
                </a:lnTo>
                <a:lnTo>
                  <a:pt x="80450" y="64340"/>
                </a:lnTo>
                <a:lnTo>
                  <a:pt x="80450" y="64330"/>
                </a:lnTo>
                <a:lnTo>
                  <a:pt x="80460" y="64330"/>
                </a:lnTo>
                <a:lnTo>
                  <a:pt x="80460" y="64320"/>
                </a:lnTo>
                <a:lnTo>
                  <a:pt x="80470" y="64320"/>
                </a:lnTo>
                <a:lnTo>
                  <a:pt x="80470" y="64310"/>
                </a:lnTo>
                <a:lnTo>
                  <a:pt x="80470" y="64300"/>
                </a:lnTo>
                <a:lnTo>
                  <a:pt x="80460" y="64300"/>
                </a:lnTo>
                <a:lnTo>
                  <a:pt x="80460" y="64310"/>
                </a:lnTo>
                <a:lnTo>
                  <a:pt x="80450" y="64310"/>
                </a:lnTo>
                <a:lnTo>
                  <a:pt x="80450" y="64320"/>
                </a:lnTo>
                <a:lnTo>
                  <a:pt x="80440" y="64320"/>
                </a:lnTo>
                <a:lnTo>
                  <a:pt x="80440" y="64330"/>
                </a:lnTo>
                <a:lnTo>
                  <a:pt x="80410" y="64330"/>
                </a:lnTo>
                <a:lnTo>
                  <a:pt x="80410" y="64310"/>
                </a:lnTo>
                <a:lnTo>
                  <a:pt x="80420" y="64310"/>
                </a:lnTo>
                <a:lnTo>
                  <a:pt x="80420" y="64300"/>
                </a:lnTo>
                <a:lnTo>
                  <a:pt x="80400" y="64300"/>
                </a:lnTo>
                <a:lnTo>
                  <a:pt x="80400" y="64270"/>
                </a:lnTo>
                <a:lnTo>
                  <a:pt x="80410" y="64270"/>
                </a:lnTo>
                <a:lnTo>
                  <a:pt x="80410" y="64260"/>
                </a:lnTo>
                <a:lnTo>
                  <a:pt x="80410" y="64250"/>
                </a:lnTo>
                <a:lnTo>
                  <a:pt x="80420" y="64250"/>
                </a:lnTo>
                <a:lnTo>
                  <a:pt x="80420" y="64240"/>
                </a:lnTo>
                <a:lnTo>
                  <a:pt x="80410" y="64240"/>
                </a:lnTo>
                <a:lnTo>
                  <a:pt x="80410" y="64230"/>
                </a:lnTo>
                <a:lnTo>
                  <a:pt x="80400" y="64230"/>
                </a:lnTo>
                <a:lnTo>
                  <a:pt x="80400" y="64240"/>
                </a:lnTo>
                <a:lnTo>
                  <a:pt x="80390" y="64240"/>
                </a:lnTo>
                <a:lnTo>
                  <a:pt x="80390" y="64230"/>
                </a:lnTo>
                <a:lnTo>
                  <a:pt x="80390" y="64220"/>
                </a:lnTo>
                <a:lnTo>
                  <a:pt x="80400" y="64220"/>
                </a:lnTo>
                <a:lnTo>
                  <a:pt x="80400" y="64210"/>
                </a:lnTo>
                <a:lnTo>
                  <a:pt x="80380" y="64210"/>
                </a:lnTo>
                <a:lnTo>
                  <a:pt x="80380" y="64240"/>
                </a:lnTo>
                <a:lnTo>
                  <a:pt x="80370" y="64240"/>
                </a:lnTo>
                <a:lnTo>
                  <a:pt x="80360" y="64240"/>
                </a:lnTo>
                <a:lnTo>
                  <a:pt x="80360" y="64250"/>
                </a:lnTo>
                <a:lnTo>
                  <a:pt x="80360" y="64260"/>
                </a:lnTo>
                <a:lnTo>
                  <a:pt x="80350" y="64260"/>
                </a:lnTo>
                <a:lnTo>
                  <a:pt x="80350" y="64270"/>
                </a:lnTo>
                <a:lnTo>
                  <a:pt x="80350" y="64280"/>
                </a:lnTo>
                <a:lnTo>
                  <a:pt x="80350" y="64290"/>
                </a:lnTo>
                <a:lnTo>
                  <a:pt x="80360" y="64290"/>
                </a:lnTo>
                <a:lnTo>
                  <a:pt x="80360" y="64300"/>
                </a:lnTo>
                <a:lnTo>
                  <a:pt x="80370" y="64300"/>
                </a:lnTo>
                <a:lnTo>
                  <a:pt x="80380" y="64300"/>
                </a:lnTo>
                <a:lnTo>
                  <a:pt x="80380" y="64310"/>
                </a:lnTo>
                <a:lnTo>
                  <a:pt x="80390" y="64310"/>
                </a:lnTo>
                <a:lnTo>
                  <a:pt x="80390" y="64320"/>
                </a:lnTo>
                <a:lnTo>
                  <a:pt x="80390" y="64330"/>
                </a:lnTo>
                <a:lnTo>
                  <a:pt x="80380" y="64330"/>
                </a:lnTo>
                <a:lnTo>
                  <a:pt x="80370" y="64330"/>
                </a:lnTo>
                <a:lnTo>
                  <a:pt x="80360" y="64330"/>
                </a:lnTo>
                <a:lnTo>
                  <a:pt x="80360" y="64340"/>
                </a:lnTo>
                <a:lnTo>
                  <a:pt x="80350" y="64340"/>
                </a:lnTo>
                <a:lnTo>
                  <a:pt x="80350" y="64350"/>
                </a:lnTo>
                <a:lnTo>
                  <a:pt x="80350" y="64360"/>
                </a:lnTo>
                <a:lnTo>
                  <a:pt x="80340" y="64360"/>
                </a:lnTo>
                <a:lnTo>
                  <a:pt x="80330" y="64360"/>
                </a:lnTo>
                <a:lnTo>
                  <a:pt x="80320" y="64360"/>
                </a:lnTo>
                <a:lnTo>
                  <a:pt x="80320" y="64350"/>
                </a:lnTo>
                <a:lnTo>
                  <a:pt x="80310" y="64350"/>
                </a:lnTo>
                <a:lnTo>
                  <a:pt x="80310" y="64360"/>
                </a:lnTo>
                <a:lnTo>
                  <a:pt x="80300" y="64360"/>
                </a:lnTo>
                <a:lnTo>
                  <a:pt x="80300" y="64350"/>
                </a:lnTo>
                <a:lnTo>
                  <a:pt x="80300" y="64360"/>
                </a:lnTo>
                <a:lnTo>
                  <a:pt x="80290" y="64360"/>
                </a:lnTo>
                <a:lnTo>
                  <a:pt x="80270" y="64360"/>
                </a:lnTo>
                <a:lnTo>
                  <a:pt x="80270" y="64350"/>
                </a:lnTo>
                <a:lnTo>
                  <a:pt x="80270" y="64340"/>
                </a:lnTo>
                <a:lnTo>
                  <a:pt x="80280" y="64340"/>
                </a:lnTo>
                <a:lnTo>
                  <a:pt x="80280" y="64330"/>
                </a:lnTo>
                <a:lnTo>
                  <a:pt x="80290" y="64330"/>
                </a:lnTo>
                <a:lnTo>
                  <a:pt x="80300" y="64330"/>
                </a:lnTo>
                <a:lnTo>
                  <a:pt x="80300" y="64340"/>
                </a:lnTo>
                <a:lnTo>
                  <a:pt x="80290" y="64340"/>
                </a:lnTo>
                <a:lnTo>
                  <a:pt x="80300" y="64340"/>
                </a:lnTo>
                <a:lnTo>
                  <a:pt x="80310" y="64340"/>
                </a:lnTo>
                <a:lnTo>
                  <a:pt x="80310" y="64330"/>
                </a:lnTo>
                <a:lnTo>
                  <a:pt x="80320" y="64330"/>
                </a:lnTo>
                <a:lnTo>
                  <a:pt x="80320" y="64320"/>
                </a:lnTo>
                <a:lnTo>
                  <a:pt x="80310" y="64320"/>
                </a:lnTo>
                <a:lnTo>
                  <a:pt x="80310" y="64310"/>
                </a:lnTo>
                <a:lnTo>
                  <a:pt x="80320" y="64310"/>
                </a:lnTo>
                <a:lnTo>
                  <a:pt x="80320" y="64290"/>
                </a:lnTo>
                <a:lnTo>
                  <a:pt x="80320" y="64280"/>
                </a:lnTo>
                <a:lnTo>
                  <a:pt x="80320" y="64270"/>
                </a:lnTo>
                <a:lnTo>
                  <a:pt x="80330" y="64270"/>
                </a:lnTo>
                <a:lnTo>
                  <a:pt x="80320" y="64270"/>
                </a:lnTo>
                <a:lnTo>
                  <a:pt x="80310" y="64270"/>
                </a:lnTo>
                <a:lnTo>
                  <a:pt x="80310" y="64280"/>
                </a:lnTo>
                <a:lnTo>
                  <a:pt x="80300" y="64280"/>
                </a:lnTo>
                <a:lnTo>
                  <a:pt x="80290" y="64280"/>
                </a:lnTo>
                <a:lnTo>
                  <a:pt x="80290" y="64290"/>
                </a:lnTo>
                <a:lnTo>
                  <a:pt x="80280" y="64290"/>
                </a:lnTo>
                <a:lnTo>
                  <a:pt x="80280" y="64300"/>
                </a:lnTo>
                <a:lnTo>
                  <a:pt x="80270" y="64300"/>
                </a:lnTo>
                <a:lnTo>
                  <a:pt x="80270" y="64290"/>
                </a:lnTo>
                <a:lnTo>
                  <a:pt x="80250" y="64290"/>
                </a:lnTo>
                <a:lnTo>
                  <a:pt x="80240" y="64290"/>
                </a:lnTo>
                <a:lnTo>
                  <a:pt x="80240" y="64300"/>
                </a:lnTo>
                <a:lnTo>
                  <a:pt x="80230" y="64300"/>
                </a:lnTo>
                <a:lnTo>
                  <a:pt x="80230" y="64310"/>
                </a:lnTo>
                <a:lnTo>
                  <a:pt x="80220" y="64310"/>
                </a:lnTo>
                <a:lnTo>
                  <a:pt x="80190" y="64310"/>
                </a:lnTo>
                <a:lnTo>
                  <a:pt x="80190" y="64300"/>
                </a:lnTo>
                <a:lnTo>
                  <a:pt x="80180" y="64300"/>
                </a:lnTo>
                <a:lnTo>
                  <a:pt x="80180" y="64280"/>
                </a:lnTo>
                <a:lnTo>
                  <a:pt x="80170" y="64280"/>
                </a:lnTo>
                <a:lnTo>
                  <a:pt x="80170" y="64310"/>
                </a:lnTo>
                <a:lnTo>
                  <a:pt x="80180" y="64310"/>
                </a:lnTo>
                <a:lnTo>
                  <a:pt x="80190" y="64310"/>
                </a:lnTo>
                <a:lnTo>
                  <a:pt x="80200" y="64310"/>
                </a:lnTo>
                <a:lnTo>
                  <a:pt x="80200" y="64320"/>
                </a:lnTo>
                <a:lnTo>
                  <a:pt x="80200" y="64330"/>
                </a:lnTo>
                <a:lnTo>
                  <a:pt x="80190" y="64330"/>
                </a:lnTo>
                <a:lnTo>
                  <a:pt x="80190" y="64360"/>
                </a:lnTo>
                <a:lnTo>
                  <a:pt x="80180" y="64360"/>
                </a:lnTo>
                <a:lnTo>
                  <a:pt x="80170" y="64360"/>
                </a:lnTo>
                <a:lnTo>
                  <a:pt x="80160" y="64360"/>
                </a:lnTo>
                <a:lnTo>
                  <a:pt x="80160" y="64340"/>
                </a:lnTo>
                <a:lnTo>
                  <a:pt x="80150" y="64340"/>
                </a:lnTo>
                <a:lnTo>
                  <a:pt x="80130" y="64340"/>
                </a:lnTo>
                <a:lnTo>
                  <a:pt x="80120" y="64340"/>
                </a:lnTo>
                <a:lnTo>
                  <a:pt x="80120" y="64350"/>
                </a:lnTo>
                <a:lnTo>
                  <a:pt x="80110" y="64350"/>
                </a:lnTo>
                <a:lnTo>
                  <a:pt x="80110" y="64340"/>
                </a:lnTo>
                <a:lnTo>
                  <a:pt x="80100" y="64340"/>
                </a:lnTo>
                <a:lnTo>
                  <a:pt x="80100" y="64330"/>
                </a:lnTo>
                <a:lnTo>
                  <a:pt x="80090" y="64330"/>
                </a:lnTo>
                <a:lnTo>
                  <a:pt x="80090" y="64320"/>
                </a:lnTo>
                <a:lnTo>
                  <a:pt x="80090" y="64310"/>
                </a:lnTo>
                <a:lnTo>
                  <a:pt x="80090" y="64300"/>
                </a:lnTo>
                <a:lnTo>
                  <a:pt x="80090" y="64280"/>
                </a:lnTo>
                <a:lnTo>
                  <a:pt x="80080" y="64280"/>
                </a:lnTo>
                <a:lnTo>
                  <a:pt x="80080" y="64270"/>
                </a:lnTo>
                <a:lnTo>
                  <a:pt x="80080" y="64250"/>
                </a:lnTo>
                <a:lnTo>
                  <a:pt x="80070" y="64250"/>
                </a:lnTo>
                <a:close/>
                <a:moveTo>
                  <a:pt x="81880" y="62810"/>
                </a:moveTo>
                <a:lnTo>
                  <a:pt x="81880" y="62820"/>
                </a:lnTo>
                <a:lnTo>
                  <a:pt x="81880" y="62830"/>
                </a:lnTo>
                <a:lnTo>
                  <a:pt x="81880" y="62850"/>
                </a:lnTo>
                <a:lnTo>
                  <a:pt x="81880" y="62860"/>
                </a:lnTo>
                <a:lnTo>
                  <a:pt x="81890" y="62860"/>
                </a:lnTo>
                <a:lnTo>
                  <a:pt x="81890" y="62870"/>
                </a:lnTo>
                <a:lnTo>
                  <a:pt x="81890" y="62880"/>
                </a:lnTo>
                <a:lnTo>
                  <a:pt x="81890" y="62890"/>
                </a:lnTo>
                <a:lnTo>
                  <a:pt x="81890" y="62900"/>
                </a:lnTo>
                <a:lnTo>
                  <a:pt x="81880" y="62900"/>
                </a:lnTo>
                <a:lnTo>
                  <a:pt x="81880" y="62910"/>
                </a:lnTo>
                <a:lnTo>
                  <a:pt x="81870" y="62910"/>
                </a:lnTo>
                <a:lnTo>
                  <a:pt x="81880" y="62910"/>
                </a:lnTo>
                <a:lnTo>
                  <a:pt x="81880" y="62920"/>
                </a:lnTo>
                <a:lnTo>
                  <a:pt x="81870" y="62920"/>
                </a:lnTo>
                <a:lnTo>
                  <a:pt x="81880" y="62920"/>
                </a:lnTo>
                <a:lnTo>
                  <a:pt x="81880" y="62930"/>
                </a:lnTo>
                <a:lnTo>
                  <a:pt x="81880" y="62940"/>
                </a:lnTo>
                <a:lnTo>
                  <a:pt x="81880" y="62960"/>
                </a:lnTo>
                <a:lnTo>
                  <a:pt x="81880" y="62970"/>
                </a:lnTo>
                <a:lnTo>
                  <a:pt x="81870" y="62970"/>
                </a:lnTo>
                <a:lnTo>
                  <a:pt x="81870" y="62980"/>
                </a:lnTo>
                <a:lnTo>
                  <a:pt x="81870" y="62990"/>
                </a:lnTo>
                <a:lnTo>
                  <a:pt x="81860" y="62990"/>
                </a:lnTo>
                <a:lnTo>
                  <a:pt x="81860" y="63000"/>
                </a:lnTo>
                <a:lnTo>
                  <a:pt x="81850" y="63000"/>
                </a:lnTo>
                <a:lnTo>
                  <a:pt x="81850" y="63010"/>
                </a:lnTo>
                <a:lnTo>
                  <a:pt x="81840" y="63010"/>
                </a:lnTo>
                <a:lnTo>
                  <a:pt x="81840" y="63020"/>
                </a:lnTo>
                <a:lnTo>
                  <a:pt x="81830" y="63020"/>
                </a:lnTo>
                <a:lnTo>
                  <a:pt x="81830" y="63030"/>
                </a:lnTo>
                <a:lnTo>
                  <a:pt x="81820" y="63030"/>
                </a:lnTo>
                <a:lnTo>
                  <a:pt x="81810" y="63030"/>
                </a:lnTo>
                <a:lnTo>
                  <a:pt x="81810" y="63040"/>
                </a:lnTo>
                <a:lnTo>
                  <a:pt x="81800" y="63040"/>
                </a:lnTo>
                <a:lnTo>
                  <a:pt x="81790" y="63040"/>
                </a:lnTo>
                <a:lnTo>
                  <a:pt x="81790" y="63050"/>
                </a:lnTo>
                <a:lnTo>
                  <a:pt x="81780" y="63050"/>
                </a:lnTo>
                <a:lnTo>
                  <a:pt x="81780" y="63060"/>
                </a:lnTo>
                <a:lnTo>
                  <a:pt x="81760" y="63060"/>
                </a:lnTo>
                <a:lnTo>
                  <a:pt x="81760" y="63070"/>
                </a:lnTo>
                <a:lnTo>
                  <a:pt x="81740" y="63070"/>
                </a:lnTo>
                <a:lnTo>
                  <a:pt x="81740" y="63080"/>
                </a:lnTo>
                <a:lnTo>
                  <a:pt x="81730" y="63080"/>
                </a:lnTo>
                <a:lnTo>
                  <a:pt x="81720" y="63080"/>
                </a:lnTo>
                <a:lnTo>
                  <a:pt x="81720" y="63090"/>
                </a:lnTo>
                <a:lnTo>
                  <a:pt x="81710" y="63090"/>
                </a:lnTo>
                <a:lnTo>
                  <a:pt x="81690" y="63090"/>
                </a:lnTo>
                <a:lnTo>
                  <a:pt x="81690" y="63080"/>
                </a:lnTo>
                <a:lnTo>
                  <a:pt x="81690" y="63070"/>
                </a:lnTo>
                <a:lnTo>
                  <a:pt x="81690" y="63060"/>
                </a:lnTo>
                <a:lnTo>
                  <a:pt x="81690" y="63050"/>
                </a:lnTo>
                <a:lnTo>
                  <a:pt x="81680" y="63050"/>
                </a:lnTo>
                <a:lnTo>
                  <a:pt x="81670" y="63050"/>
                </a:lnTo>
                <a:lnTo>
                  <a:pt x="81670" y="63060"/>
                </a:lnTo>
                <a:lnTo>
                  <a:pt x="81680" y="63060"/>
                </a:lnTo>
                <a:lnTo>
                  <a:pt x="81680" y="63070"/>
                </a:lnTo>
                <a:lnTo>
                  <a:pt x="81680" y="63080"/>
                </a:lnTo>
                <a:lnTo>
                  <a:pt x="81670" y="63080"/>
                </a:lnTo>
                <a:lnTo>
                  <a:pt x="81670" y="63090"/>
                </a:lnTo>
                <a:lnTo>
                  <a:pt x="81670" y="63080"/>
                </a:lnTo>
                <a:lnTo>
                  <a:pt x="81660" y="63080"/>
                </a:lnTo>
                <a:lnTo>
                  <a:pt x="81660" y="63070"/>
                </a:lnTo>
                <a:lnTo>
                  <a:pt x="81660" y="63060"/>
                </a:lnTo>
                <a:lnTo>
                  <a:pt x="81660" y="63030"/>
                </a:lnTo>
                <a:lnTo>
                  <a:pt x="81660" y="63020"/>
                </a:lnTo>
                <a:lnTo>
                  <a:pt x="81670" y="63020"/>
                </a:lnTo>
                <a:lnTo>
                  <a:pt x="81670" y="63010"/>
                </a:lnTo>
                <a:lnTo>
                  <a:pt x="81670" y="63000"/>
                </a:lnTo>
                <a:lnTo>
                  <a:pt x="81680" y="63000"/>
                </a:lnTo>
                <a:lnTo>
                  <a:pt x="81680" y="62980"/>
                </a:lnTo>
                <a:lnTo>
                  <a:pt x="81670" y="62980"/>
                </a:lnTo>
                <a:lnTo>
                  <a:pt x="81670" y="62970"/>
                </a:lnTo>
                <a:lnTo>
                  <a:pt x="81670" y="62960"/>
                </a:lnTo>
                <a:lnTo>
                  <a:pt x="81680" y="62960"/>
                </a:lnTo>
                <a:lnTo>
                  <a:pt x="81680" y="62950"/>
                </a:lnTo>
                <a:lnTo>
                  <a:pt x="81690" y="62950"/>
                </a:lnTo>
                <a:lnTo>
                  <a:pt x="81690" y="62960"/>
                </a:lnTo>
                <a:lnTo>
                  <a:pt x="81700" y="62960"/>
                </a:lnTo>
                <a:lnTo>
                  <a:pt x="81710" y="62960"/>
                </a:lnTo>
                <a:lnTo>
                  <a:pt x="81730" y="62960"/>
                </a:lnTo>
                <a:lnTo>
                  <a:pt x="81740" y="62960"/>
                </a:lnTo>
                <a:lnTo>
                  <a:pt x="81740" y="62950"/>
                </a:lnTo>
                <a:lnTo>
                  <a:pt x="81750" y="62950"/>
                </a:lnTo>
                <a:lnTo>
                  <a:pt x="81750" y="62960"/>
                </a:lnTo>
                <a:lnTo>
                  <a:pt x="81760" y="62960"/>
                </a:lnTo>
                <a:lnTo>
                  <a:pt x="81760" y="62950"/>
                </a:lnTo>
                <a:lnTo>
                  <a:pt x="81770" y="62950"/>
                </a:lnTo>
                <a:lnTo>
                  <a:pt x="81780" y="62950"/>
                </a:lnTo>
                <a:lnTo>
                  <a:pt x="81780" y="62940"/>
                </a:lnTo>
                <a:lnTo>
                  <a:pt x="81780" y="62930"/>
                </a:lnTo>
                <a:lnTo>
                  <a:pt x="81790" y="62930"/>
                </a:lnTo>
                <a:lnTo>
                  <a:pt x="81790" y="62920"/>
                </a:lnTo>
                <a:lnTo>
                  <a:pt x="81800" y="62920"/>
                </a:lnTo>
                <a:lnTo>
                  <a:pt x="81800" y="62910"/>
                </a:lnTo>
                <a:lnTo>
                  <a:pt x="81810" y="62910"/>
                </a:lnTo>
                <a:lnTo>
                  <a:pt x="81810" y="62900"/>
                </a:lnTo>
                <a:lnTo>
                  <a:pt x="81810" y="62890"/>
                </a:lnTo>
                <a:lnTo>
                  <a:pt x="81810" y="62880"/>
                </a:lnTo>
                <a:lnTo>
                  <a:pt x="81800" y="62880"/>
                </a:lnTo>
                <a:lnTo>
                  <a:pt x="81800" y="62870"/>
                </a:lnTo>
                <a:lnTo>
                  <a:pt x="81790" y="62870"/>
                </a:lnTo>
                <a:lnTo>
                  <a:pt x="81780" y="62870"/>
                </a:lnTo>
                <a:lnTo>
                  <a:pt x="81780" y="62860"/>
                </a:lnTo>
                <a:lnTo>
                  <a:pt x="81760" y="62860"/>
                </a:lnTo>
                <a:lnTo>
                  <a:pt x="81740" y="62860"/>
                </a:lnTo>
                <a:lnTo>
                  <a:pt x="81750" y="62860"/>
                </a:lnTo>
                <a:lnTo>
                  <a:pt x="81750" y="62850"/>
                </a:lnTo>
                <a:lnTo>
                  <a:pt x="81760" y="62850"/>
                </a:lnTo>
                <a:lnTo>
                  <a:pt x="81770" y="62850"/>
                </a:lnTo>
                <a:lnTo>
                  <a:pt x="81770" y="62840"/>
                </a:lnTo>
                <a:lnTo>
                  <a:pt x="81780" y="62840"/>
                </a:lnTo>
                <a:lnTo>
                  <a:pt x="81790" y="62840"/>
                </a:lnTo>
                <a:lnTo>
                  <a:pt x="81790" y="62830"/>
                </a:lnTo>
                <a:lnTo>
                  <a:pt x="81800" y="62830"/>
                </a:lnTo>
                <a:lnTo>
                  <a:pt x="81800" y="62820"/>
                </a:lnTo>
                <a:lnTo>
                  <a:pt x="81810" y="62820"/>
                </a:lnTo>
                <a:lnTo>
                  <a:pt x="81810" y="62830"/>
                </a:lnTo>
                <a:lnTo>
                  <a:pt x="81830" y="62830"/>
                </a:lnTo>
                <a:lnTo>
                  <a:pt x="81830" y="62820"/>
                </a:lnTo>
                <a:lnTo>
                  <a:pt x="81840" y="62820"/>
                </a:lnTo>
                <a:lnTo>
                  <a:pt x="81850" y="62820"/>
                </a:lnTo>
                <a:lnTo>
                  <a:pt x="81860" y="62820"/>
                </a:lnTo>
                <a:lnTo>
                  <a:pt x="81860" y="62810"/>
                </a:lnTo>
                <a:lnTo>
                  <a:pt x="81870" y="62810"/>
                </a:lnTo>
                <a:lnTo>
                  <a:pt x="81880" y="62810"/>
                </a:lnTo>
                <a:close/>
                <a:lnTo>
                  <a:pt x="81880" y="62800"/>
                </a:lnTo>
                <a:lnTo>
                  <a:pt x="81880" y="62790"/>
                </a:lnTo>
                <a:lnTo>
                  <a:pt x="81900" y="62790"/>
                </a:lnTo>
                <a:lnTo>
                  <a:pt x="81920" y="62790"/>
                </a:lnTo>
                <a:lnTo>
                  <a:pt x="81930" y="62790"/>
                </a:lnTo>
                <a:lnTo>
                  <a:pt x="81940" y="62790"/>
                </a:lnTo>
                <a:lnTo>
                  <a:pt x="81940" y="62780"/>
                </a:lnTo>
                <a:lnTo>
                  <a:pt x="81950" y="62780"/>
                </a:lnTo>
                <a:lnTo>
                  <a:pt x="81960" y="62780"/>
                </a:lnTo>
                <a:lnTo>
                  <a:pt x="81960" y="62770"/>
                </a:lnTo>
                <a:lnTo>
                  <a:pt x="81970" y="62770"/>
                </a:lnTo>
                <a:lnTo>
                  <a:pt x="81970" y="62760"/>
                </a:lnTo>
                <a:lnTo>
                  <a:pt x="81980" y="62760"/>
                </a:lnTo>
                <a:lnTo>
                  <a:pt x="81980" y="62750"/>
                </a:lnTo>
                <a:lnTo>
                  <a:pt x="81990" y="62750"/>
                </a:lnTo>
                <a:lnTo>
                  <a:pt x="81990" y="62740"/>
                </a:lnTo>
                <a:lnTo>
                  <a:pt x="81990" y="62730"/>
                </a:lnTo>
                <a:lnTo>
                  <a:pt x="82010" y="62730"/>
                </a:lnTo>
                <a:lnTo>
                  <a:pt x="82010" y="62740"/>
                </a:lnTo>
                <a:lnTo>
                  <a:pt x="82020" y="62740"/>
                </a:lnTo>
                <a:lnTo>
                  <a:pt x="82020" y="62730"/>
                </a:lnTo>
                <a:lnTo>
                  <a:pt x="82020" y="62720"/>
                </a:lnTo>
                <a:lnTo>
                  <a:pt x="82010" y="62720"/>
                </a:lnTo>
                <a:lnTo>
                  <a:pt x="82010" y="62700"/>
                </a:lnTo>
                <a:lnTo>
                  <a:pt x="82010" y="62690"/>
                </a:lnTo>
                <a:lnTo>
                  <a:pt x="82020" y="62690"/>
                </a:lnTo>
                <a:lnTo>
                  <a:pt x="82020" y="62680"/>
                </a:lnTo>
                <a:lnTo>
                  <a:pt x="82030" y="62680"/>
                </a:lnTo>
                <a:lnTo>
                  <a:pt x="82040" y="62680"/>
                </a:lnTo>
                <a:lnTo>
                  <a:pt x="82050" y="62680"/>
                </a:lnTo>
                <a:lnTo>
                  <a:pt x="82070" y="62680"/>
                </a:lnTo>
                <a:lnTo>
                  <a:pt x="82070" y="62690"/>
                </a:lnTo>
                <a:lnTo>
                  <a:pt x="82080" y="62690"/>
                </a:lnTo>
                <a:lnTo>
                  <a:pt x="82090" y="62690"/>
                </a:lnTo>
                <a:lnTo>
                  <a:pt x="82090" y="62700"/>
                </a:lnTo>
                <a:lnTo>
                  <a:pt x="82090" y="62710"/>
                </a:lnTo>
                <a:lnTo>
                  <a:pt x="82100" y="62710"/>
                </a:lnTo>
                <a:lnTo>
                  <a:pt x="82100" y="62720"/>
                </a:lnTo>
                <a:lnTo>
                  <a:pt x="82110" y="62720"/>
                </a:lnTo>
                <a:lnTo>
                  <a:pt x="82110" y="62730"/>
                </a:lnTo>
                <a:lnTo>
                  <a:pt x="82110" y="62740"/>
                </a:lnTo>
                <a:lnTo>
                  <a:pt x="82120" y="62740"/>
                </a:lnTo>
                <a:lnTo>
                  <a:pt x="82120" y="62750"/>
                </a:lnTo>
                <a:lnTo>
                  <a:pt x="82130" y="62750"/>
                </a:lnTo>
                <a:lnTo>
                  <a:pt x="82130" y="62760"/>
                </a:lnTo>
                <a:lnTo>
                  <a:pt x="82140" y="62760"/>
                </a:lnTo>
                <a:lnTo>
                  <a:pt x="82150" y="62760"/>
                </a:lnTo>
                <a:lnTo>
                  <a:pt x="82150" y="62770"/>
                </a:lnTo>
                <a:lnTo>
                  <a:pt x="82160" y="62770"/>
                </a:lnTo>
                <a:lnTo>
                  <a:pt x="82190" y="62770"/>
                </a:lnTo>
                <a:lnTo>
                  <a:pt x="82190" y="62780"/>
                </a:lnTo>
                <a:lnTo>
                  <a:pt x="82210" y="62780"/>
                </a:lnTo>
                <a:lnTo>
                  <a:pt x="82220" y="62780"/>
                </a:lnTo>
                <a:lnTo>
                  <a:pt x="82230" y="62780"/>
                </a:lnTo>
                <a:lnTo>
                  <a:pt x="82230" y="62790"/>
                </a:lnTo>
                <a:lnTo>
                  <a:pt x="82240" y="62790"/>
                </a:lnTo>
                <a:lnTo>
                  <a:pt x="82280" y="62790"/>
                </a:lnTo>
                <a:lnTo>
                  <a:pt x="82290" y="62790"/>
                </a:lnTo>
                <a:lnTo>
                  <a:pt x="82290" y="62800"/>
                </a:lnTo>
                <a:lnTo>
                  <a:pt x="82300" y="62800"/>
                </a:lnTo>
                <a:lnTo>
                  <a:pt x="82310" y="62800"/>
                </a:lnTo>
                <a:lnTo>
                  <a:pt x="82310" y="62810"/>
                </a:lnTo>
                <a:lnTo>
                  <a:pt x="82300" y="62810"/>
                </a:lnTo>
                <a:lnTo>
                  <a:pt x="82290" y="62810"/>
                </a:lnTo>
                <a:lnTo>
                  <a:pt x="82280" y="62810"/>
                </a:lnTo>
                <a:lnTo>
                  <a:pt x="82260" y="62810"/>
                </a:lnTo>
                <a:lnTo>
                  <a:pt x="82260" y="62800"/>
                </a:lnTo>
                <a:lnTo>
                  <a:pt x="82240" y="62800"/>
                </a:lnTo>
                <a:lnTo>
                  <a:pt x="82230" y="62800"/>
                </a:lnTo>
                <a:lnTo>
                  <a:pt x="82230" y="62790"/>
                </a:lnTo>
                <a:lnTo>
                  <a:pt x="82190" y="62790"/>
                </a:lnTo>
                <a:lnTo>
                  <a:pt x="82180" y="62790"/>
                </a:lnTo>
                <a:lnTo>
                  <a:pt x="82180" y="62780"/>
                </a:lnTo>
                <a:lnTo>
                  <a:pt x="82170" y="62780"/>
                </a:lnTo>
                <a:lnTo>
                  <a:pt x="82170" y="62790"/>
                </a:lnTo>
                <a:lnTo>
                  <a:pt x="82160" y="62790"/>
                </a:lnTo>
                <a:lnTo>
                  <a:pt x="82160" y="62800"/>
                </a:lnTo>
                <a:lnTo>
                  <a:pt x="82150" y="62800"/>
                </a:lnTo>
                <a:lnTo>
                  <a:pt x="82150" y="62810"/>
                </a:lnTo>
                <a:lnTo>
                  <a:pt x="82140" y="62810"/>
                </a:lnTo>
                <a:lnTo>
                  <a:pt x="82140" y="62820"/>
                </a:lnTo>
                <a:lnTo>
                  <a:pt x="82140" y="62830"/>
                </a:lnTo>
                <a:lnTo>
                  <a:pt x="82140" y="62840"/>
                </a:lnTo>
                <a:lnTo>
                  <a:pt x="82130" y="62840"/>
                </a:lnTo>
                <a:lnTo>
                  <a:pt x="82130" y="62850"/>
                </a:lnTo>
                <a:lnTo>
                  <a:pt x="82130" y="62860"/>
                </a:lnTo>
                <a:lnTo>
                  <a:pt x="82120" y="62860"/>
                </a:lnTo>
                <a:lnTo>
                  <a:pt x="82120" y="62870"/>
                </a:lnTo>
                <a:lnTo>
                  <a:pt x="82120" y="62880"/>
                </a:lnTo>
                <a:lnTo>
                  <a:pt x="82110" y="62880"/>
                </a:lnTo>
                <a:lnTo>
                  <a:pt x="82110" y="62890"/>
                </a:lnTo>
                <a:lnTo>
                  <a:pt x="82110" y="62910"/>
                </a:lnTo>
                <a:lnTo>
                  <a:pt x="82110" y="62920"/>
                </a:lnTo>
                <a:lnTo>
                  <a:pt x="82100" y="62920"/>
                </a:lnTo>
                <a:lnTo>
                  <a:pt x="82100" y="62930"/>
                </a:lnTo>
                <a:lnTo>
                  <a:pt x="82100" y="62950"/>
                </a:lnTo>
                <a:lnTo>
                  <a:pt x="82100" y="62960"/>
                </a:lnTo>
                <a:lnTo>
                  <a:pt x="82090" y="62960"/>
                </a:lnTo>
                <a:lnTo>
                  <a:pt x="82090" y="62970"/>
                </a:lnTo>
                <a:lnTo>
                  <a:pt x="82090" y="62980"/>
                </a:lnTo>
                <a:lnTo>
                  <a:pt x="82090" y="62990"/>
                </a:lnTo>
                <a:lnTo>
                  <a:pt x="82080" y="62990"/>
                </a:lnTo>
                <a:lnTo>
                  <a:pt x="82080" y="63000"/>
                </a:lnTo>
                <a:lnTo>
                  <a:pt x="82070" y="63000"/>
                </a:lnTo>
                <a:lnTo>
                  <a:pt x="82070" y="63020"/>
                </a:lnTo>
                <a:lnTo>
                  <a:pt x="82060" y="63020"/>
                </a:lnTo>
                <a:lnTo>
                  <a:pt x="82060" y="63030"/>
                </a:lnTo>
                <a:lnTo>
                  <a:pt x="82060" y="63060"/>
                </a:lnTo>
                <a:lnTo>
                  <a:pt x="82060" y="63080"/>
                </a:lnTo>
                <a:lnTo>
                  <a:pt x="82060" y="63100"/>
                </a:lnTo>
                <a:lnTo>
                  <a:pt x="82060" y="63110"/>
                </a:lnTo>
                <a:lnTo>
                  <a:pt x="82060" y="63140"/>
                </a:lnTo>
                <a:lnTo>
                  <a:pt x="82070" y="63140"/>
                </a:lnTo>
                <a:lnTo>
                  <a:pt x="82070" y="63160"/>
                </a:lnTo>
                <a:lnTo>
                  <a:pt x="82060" y="63160"/>
                </a:lnTo>
                <a:lnTo>
                  <a:pt x="82060" y="63170"/>
                </a:lnTo>
                <a:lnTo>
                  <a:pt x="82050" y="63170"/>
                </a:lnTo>
                <a:lnTo>
                  <a:pt x="82040" y="63170"/>
                </a:lnTo>
                <a:lnTo>
                  <a:pt x="82040" y="63180"/>
                </a:lnTo>
                <a:lnTo>
                  <a:pt x="82030" y="63180"/>
                </a:lnTo>
                <a:lnTo>
                  <a:pt x="82020" y="63180"/>
                </a:lnTo>
                <a:lnTo>
                  <a:pt x="82020" y="63190"/>
                </a:lnTo>
                <a:lnTo>
                  <a:pt x="82010" y="63190"/>
                </a:lnTo>
                <a:lnTo>
                  <a:pt x="82010" y="63200"/>
                </a:lnTo>
                <a:lnTo>
                  <a:pt x="82010" y="63190"/>
                </a:lnTo>
                <a:lnTo>
                  <a:pt x="82000" y="63190"/>
                </a:lnTo>
                <a:lnTo>
                  <a:pt x="82000" y="63180"/>
                </a:lnTo>
                <a:lnTo>
                  <a:pt x="81990" y="63180"/>
                </a:lnTo>
                <a:lnTo>
                  <a:pt x="81990" y="63170"/>
                </a:lnTo>
                <a:lnTo>
                  <a:pt x="81980" y="63170"/>
                </a:lnTo>
                <a:lnTo>
                  <a:pt x="81980" y="63160"/>
                </a:lnTo>
                <a:lnTo>
                  <a:pt x="81970" y="63160"/>
                </a:lnTo>
                <a:lnTo>
                  <a:pt x="81970" y="63150"/>
                </a:lnTo>
                <a:lnTo>
                  <a:pt x="81970" y="63140"/>
                </a:lnTo>
                <a:lnTo>
                  <a:pt x="81960" y="63140"/>
                </a:lnTo>
                <a:lnTo>
                  <a:pt x="81940" y="63140"/>
                </a:lnTo>
                <a:lnTo>
                  <a:pt x="81940" y="63130"/>
                </a:lnTo>
                <a:lnTo>
                  <a:pt x="81930" y="63130"/>
                </a:lnTo>
                <a:lnTo>
                  <a:pt x="81920" y="63130"/>
                </a:lnTo>
                <a:lnTo>
                  <a:pt x="81920" y="63120"/>
                </a:lnTo>
                <a:lnTo>
                  <a:pt x="81910" y="63120"/>
                </a:lnTo>
                <a:lnTo>
                  <a:pt x="81900" y="63120"/>
                </a:lnTo>
                <a:lnTo>
                  <a:pt x="81900" y="63110"/>
                </a:lnTo>
                <a:lnTo>
                  <a:pt x="81890" y="63110"/>
                </a:lnTo>
                <a:lnTo>
                  <a:pt x="81890" y="63100"/>
                </a:lnTo>
                <a:lnTo>
                  <a:pt x="81900" y="63100"/>
                </a:lnTo>
                <a:lnTo>
                  <a:pt x="81900" y="63080"/>
                </a:lnTo>
                <a:lnTo>
                  <a:pt x="81890" y="63080"/>
                </a:lnTo>
                <a:lnTo>
                  <a:pt x="81880" y="63080"/>
                </a:lnTo>
                <a:lnTo>
                  <a:pt x="81860" y="63080"/>
                </a:lnTo>
                <a:lnTo>
                  <a:pt x="81850" y="63080"/>
                </a:lnTo>
                <a:lnTo>
                  <a:pt x="81840" y="63080"/>
                </a:lnTo>
                <a:lnTo>
                  <a:pt x="81840" y="63070"/>
                </a:lnTo>
                <a:lnTo>
                  <a:pt x="81840" y="63060"/>
                </a:lnTo>
                <a:lnTo>
                  <a:pt x="81830" y="63060"/>
                </a:lnTo>
                <a:lnTo>
                  <a:pt x="81830" y="63050"/>
                </a:lnTo>
                <a:lnTo>
                  <a:pt x="81830" y="63040"/>
                </a:lnTo>
                <a:lnTo>
                  <a:pt x="81840" y="63040"/>
                </a:lnTo>
                <a:lnTo>
                  <a:pt x="81840" y="63030"/>
                </a:lnTo>
                <a:lnTo>
                  <a:pt x="81850" y="63030"/>
                </a:lnTo>
                <a:lnTo>
                  <a:pt x="81860" y="63030"/>
                </a:lnTo>
                <a:lnTo>
                  <a:pt x="81860" y="63020"/>
                </a:lnTo>
                <a:lnTo>
                  <a:pt x="81870" y="63020"/>
                </a:lnTo>
                <a:lnTo>
                  <a:pt x="81880" y="63020"/>
                </a:lnTo>
                <a:lnTo>
                  <a:pt x="81880" y="63010"/>
                </a:lnTo>
                <a:lnTo>
                  <a:pt x="81880" y="63000"/>
                </a:lnTo>
                <a:lnTo>
                  <a:pt x="81880" y="62990"/>
                </a:lnTo>
                <a:lnTo>
                  <a:pt x="81890" y="62990"/>
                </a:lnTo>
                <a:lnTo>
                  <a:pt x="81890" y="62980"/>
                </a:lnTo>
                <a:lnTo>
                  <a:pt x="81900" y="62980"/>
                </a:lnTo>
                <a:lnTo>
                  <a:pt x="81910" y="62980"/>
                </a:lnTo>
                <a:lnTo>
                  <a:pt x="81920" y="62980"/>
                </a:lnTo>
                <a:lnTo>
                  <a:pt x="81920" y="62970"/>
                </a:lnTo>
                <a:lnTo>
                  <a:pt x="81930" y="62970"/>
                </a:lnTo>
                <a:lnTo>
                  <a:pt x="81930" y="62960"/>
                </a:lnTo>
                <a:lnTo>
                  <a:pt x="81950" y="62960"/>
                </a:lnTo>
                <a:lnTo>
                  <a:pt x="81950" y="62970"/>
                </a:lnTo>
                <a:lnTo>
                  <a:pt x="81960" y="62970"/>
                </a:lnTo>
                <a:lnTo>
                  <a:pt x="81970" y="62970"/>
                </a:lnTo>
                <a:lnTo>
                  <a:pt x="81970" y="62960"/>
                </a:lnTo>
                <a:lnTo>
                  <a:pt x="81980" y="62960"/>
                </a:lnTo>
                <a:lnTo>
                  <a:pt x="81980" y="62950"/>
                </a:lnTo>
                <a:lnTo>
                  <a:pt x="81970" y="62950"/>
                </a:lnTo>
                <a:lnTo>
                  <a:pt x="81970" y="62940"/>
                </a:lnTo>
                <a:lnTo>
                  <a:pt x="81970" y="62930"/>
                </a:lnTo>
                <a:lnTo>
                  <a:pt x="81960" y="62930"/>
                </a:lnTo>
                <a:lnTo>
                  <a:pt x="81960" y="62920"/>
                </a:lnTo>
                <a:lnTo>
                  <a:pt x="81950" y="62920"/>
                </a:lnTo>
                <a:lnTo>
                  <a:pt x="81940" y="62920"/>
                </a:lnTo>
                <a:lnTo>
                  <a:pt x="81940" y="62910"/>
                </a:lnTo>
                <a:lnTo>
                  <a:pt x="81940" y="62900"/>
                </a:lnTo>
                <a:lnTo>
                  <a:pt x="81930" y="62900"/>
                </a:lnTo>
                <a:lnTo>
                  <a:pt x="81930" y="62890"/>
                </a:lnTo>
                <a:lnTo>
                  <a:pt x="81920" y="62890"/>
                </a:lnTo>
                <a:lnTo>
                  <a:pt x="81920" y="62880"/>
                </a:lnTo>
                <a:lnTo>
                  <a:pt x="81920" y="62870"/>
                </a:lnTo>
                <a:lnTo>
                  <a:pt x="81910" y="62870"/>
                </a:lnTo>
                <a:lnTo>
                  <a:pt x="81910" y="62860"/>
                </a:lnTo>
                <a:lnTo>
                  <a:pt x="81900" y="62860"/>
                </a:lnTo>
                <a:lnTo>
                  <a:pt x="81900" y="62820"/>
                </a:lnTo>
                <a:lnTo>
                  <a:pt x="81900" y="62810"/>
                </a:lnTo>
                <a:lnTo>
                  <a:pt x="81890" y="62810"/>
                </a:lnTo>
                <a:lnTo>
                  <a:pt x="81890" y="62800"/>
                </a:lnTo>
                <a:lnTo>
                  <a:pt x="81890" y="62810"/>
                </a:lnTo>
                <a:lnTo>
                  <a:pt x="81880" y="62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