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Şərur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Şərur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10660" y="51230"/>
                </a:moveTo>
                <a:lnTo>
                  <a:pt x="10320" y="52310"/>
                </a:lnTo>
                <a:lnTo>
                  <a:pt x="10040" y="53500"/>
                </a:lnTo>
                <a:lnTo>
                  <a:pt x="9530" y="54320"/>
                </a:lnTo>
                <a:lnTo>
                  <a:pt x="8840" y="54820"/>
                </a:lnTo>
                <a:lnTo>
                  <a:pt x="8290" y="54440"/>
                </a:lnTo>
                <a:lnTo>
                  <a:pt x="8240" y="54370"/>
                </a:lnTo>
                <a:lnTo>
                  <a:pt x="8200" y="54280"/>
                </a:lnTo>
                <a:lnTo>
                  <a:pt x="8150" y="54200"/>
                </a:lnTo>
                <a:lnTo>
                  <a:pt x="8030" y="54170"/>
                </a:lnTo>
                <a:lnTo>
                  <a:pt x="7860" y="54170"/>
                </a:lnTo>
                <a:lnTo>
                  <a:pt x="7780" y="54160"/>
                </a:lnTo>
                <a:lnTo>
                  <a:pt x="7380" y="53870"/>
                </a:lnTo>
                <a:lnTo>
                  <a:pt x="7320" y="53720"/>
                </a:lnTo>
                <a:lnTo>
                  <a:pt x="7450" y="53480"/>
                </a:lnTo>
                <a:lnTo>
                  <a:pt x="7130" y="53190"/>
                </a:lnTo>
                <a:lnTo>
                  <a:pt x="6940" y="52790"/>
                </a:lnTo>
                <a:lnTo>
                  <a:pt x="6470" y="50850"/>
                </a:lnTo>
                <a:lnTo>
                  <a:pt x="6280" y="50410"/>
                </a:lnTo>
                <a:lnTo>
                  <a:pt x="5960" y="50180"/>
                </a:lnTo>
                <a:lnTo>
                  <a:pt x="6020" y="50120"/>
                </a:lnTo>
                <a:lnTo>
                  <a:pt x="6060" y="50030"/>
                </a:lnTo>
                <a:lnTo>
                  <a:pt x="5710" y="50020"/>
                </a:lnTo>
                <a:lnTo>
                  <a:pt x="5370" y="49950"/>
                </a:lnTo>
                <a:lnTo>
                  <a:pt x="5310" y="49920"/>
                </a:lnTo>
                <a:lnTo>
                  <a:pt x="5740" y="49130"/>
                </a:lnTo>
                <a:lnTo>
                  <a:pt x="6380" y="48510"/>
                </a:lnTo>
                <a:lnTo>
                  <a:pt x="6980" y="48320"/>
                </a:lnTo>
                <a:lnTo>
                  <a:pt x="7320" y="47910"/>
                </a:lnTo>
                <a:lnTo>
                  <a:pt x="7320" y="47790"/>
                </a:lnTo>
                <a:lnTo>
                  <a:pt x="7410" y="47740"/>
                </a:lnTo>
                <a:lnTo>
                  <a:pt x="7990" y="47300"/>
                </a:lnTo>
                <a:lnTo>
                  <a:pt x="8570" y="47090"/>
                </a:lnTo>
                <a:lnTo>
                  <a:pt x="9100" y="47360"/>
                </a:lnTo>
                <a:lnTo>
                  <a:pt x="9210" y="47510"/>
                </a:lnTo>
                <a:lnTo>
                  <a:pt x="10240" y="48830"/>
                </a:lnTo>
                <a:lnTo>
                  <a:pt x="10400" y="49170"/>
                </a:lnTo>
                <a:lnTo>
                  <a:pt x="10470" y="49540"/>
                </a:lnTo>
                <a:lnTo>
                  <a:pt x="10440" y="50010"/>
                </a:lnTo>
                <a:lnTo>
                  <a:pt x="10290" y="50740"/>
                </a:lnTo>
                <a:lnTo>
                  <a:pt x="10350" y="51030"/>
                </a:lnTo>
                <a:lnTo>
                  <a:pt x="10660" y="51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