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Şəmkir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Şəmki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9280" y="25650"/>
                </a:moveTo>
                <a:lnTo>
                  <a:pt x="19260" y="25010"/>
                </a:lnTo>
                <a:lnTo>
                  <a:pt x="19540" y="24520"/>
                </a:lnTo>
                <a:lnTo>
                  <a:pt x="20010" y="24210"/>
                </a:lnTo>
                <a:lnTo>
                  <a:pt x="20440" y="23830"/>
                </a:lnTo>
                <a:lnTo>
                  <a:pt x="20950" y="23470"/>
                </a:lnTo>
                <a:lnTo>
                  <a:pt x="21460" y="23090"/>
                </a:lnTo>
                <a:lnTo>
                  <a:pt x="21750" y="22470"/>
                </a:lnTo>
                <a:lnTo>
                  <a:pt x="21980" y="21890"/>
                </a:lnTo>
                <a:lnTo>
                  <a:pt x="22730" y="21750"/>
                </a:lnTo>
                <a:lnTo>
                  <a:pt x="23500" y="21850"/>
                </a:lnTo>
                <a:lnTo>
                  <a:pt x="24290" y="21940"/>
                </a:lnTo>
                <a:lnTo>
                  <a:pt x="25050" y="21770"/>
                </a:lnTo>
                <a:lnTo>
                  <a:pt x="25160" y="21480"/>
                </a:lnTo>
                <a:lnTo>
                  <a:pt x="25300" y="21160"/>
                </a:lnTo>
                <a:lnTo>
                  <a:pt x="25470" y="20930"/>
                </a:lnTo>
                <a:lnTo>
                  <a:pt x="25640" y="20700"/>
                </a:lnTo>
                <a:lnTo>
                  <a:pt x="26280" y="20020"/>
                </a:lnTo>
                <a:lnTo>
                  <a:pt x="26760" y="19200"/>
                </a:lnTo>
                <a:lnTo>
                  <a:pt x="27420" y="20080"/>
                </a:lnTo>
                <a:lnTo>
                  <a:pt x="28050" y="20960"/>
                </a:lnTo>
                <a:lnTo>
                  <a:pt x="28410" y="21660"/>
                </a:lnTo>
                <a:lnTo>
                  <a:pt x="28330" y="22390"/>
                </a:lnTo>
                <a:lnTo>
                  <a:pt x="28090" y="22790"/>
                </a:lnTo>
                <a:lnTo>
                  <a:pt x="27980" y="23270"/>
                </a:lnTo>
                <a:lnTo>
                  <a:pt x="27900" y="23640"/>
                </a:lnTo>
                <a:lnTo>
                  <a:pt x="27780" y="24000"/>
                </a:lnTo>
                <a:lnTo>
                  <a:pt x="27620" y="24730"/>
                </a:lnTo>
                <a:lnTo>
                  <a:pt x="27890" y="25450"/>
                </a:lnTo>
                <a:lnTo>
                  <a:pt x="27640" y="25870"/>
                </a:lnTo>
                <a:lnTo>
                  <a:pt x="27420" y="26300"/>
                </a:lnTo>
                <a:lnTo>
                  <a:pt x="27360" y="26690"/>
                </a:lnTo>
                <a:lnTo>
                  <a:pt x="27320" y="27090"/>
                </a:lnTo>
                <a:lnTo>
                  <a:pt x="27190" y="27390"/>
                </a:lnTo>
                <a:lnTo>
                  <a:pt x="27070" y="27680"/>
                </a:lnTo>
                <a:lnTo>
                  <a:pt x="27020" y="28050"/>
                </a:lnTo>
                <a:lnTo>
                  <a:pt x="26940" y="28400"/>
                </a:lnTo>
                <a:lnTo>
                  <a:pt x="26520" y="28710"/>
                </a:lnTo>
                <a:lnTo>
                  <a:pt x="26010" y="28700"/>
                </a:lnTo>
                <a:lnTo>
                  <a:pt x="25380" y="28850"/>
                </a:lnTo>
                <a:lnTo>
                  <a:pt x="24810" y="29260"/>
                </a:lnTo>
                <a:lnTo>
                  <a:pt x="24070" y="28860"/>
                </a:lnTo>
                <a:lnTo>
                  <a:pt x="23460" y="29370"/>
                </a:lnTo>
                <a:lnTo>
                  <a:pt x="22840" y="30260"/>
                </a:lnTo>
                <a:lnTo>
                  <a:pt x="22210" y="31100"/>
                </a:lnTo>
                <a:lnTo>
                  <a:pt x="22110" y="30870"/>
                </a:lnTo>
                <a:lnTo>
                  <a:pt x="22210" y="30630"/>
                </a:lnTo>
                <a:lnTo>
                  <a:pt x="22170" y="30140"/>
                </a:lnTo>
                <a:lnTo>
                  <a:pt x="22230" y="29690"/>
                </a:lnTo>
                <a:lnTo>
                  <a:pt x="21870" y="29060"/>
                </a:lnTo>
                <a:lnTo>
                  <a:pt x="21290" y="28490"/>
                </a:lnTo>
                <a:lnTo>
                  <a:pt x="20630" y="27950"/>
                </a:lnTo>
                <a:lnTo>
                  <a:pt x="20140" y="27130"/>
                </a:lnTo>
                <a:lnTo>
                  <a:pt x="20040" y="26710"/>
                </a:lnTo>
                <a:lnTo>
                  <a:pt x="19850" y="26370"/>
                </a:lnTo>
                <a:lnTo>
                  <a:pt x="19560" y="26030"/>
                </a:lnTo>
                <a:lnTo>
                  <a:pt x="19280" y="2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