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Şəki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ək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2060" y="18810"/>
                </a:moveTo>
                <a:lnTo>
                  <a:pt x="41420" y="18630"/>
                </a:lnTo>
                <a:lnTo>
                  <a:pt x="41460" y="18320"/>
                </a:lnTo>
                <a:lnTo>
                  <a:pt x="41600" y="17890"/>
                </a:lnTo>
                <a:lnTo>
                  <a:pt x="41700" y="17500"/>
                </a:lnTo>
                <a:lnTo>
                  <a:pt x="41810" y="17170"/>
                </a:lnTo>
                <a:lnTo>
                  <a:pt x="41980" y="17030"/>
                </a:lnTo>
                <a:lnTo>
                  <a:pt x="42170" y="17170"/>
                </a:lnTo>
                <a:lnTo>
                  <a:pt x="42490" y="17730"/>
                </a:lnTo>
                <a:lnTo>
                  <a:pt x="42530" y="18140"/>
                </a:lnTo>
                <a:lnTo>
                  <a:pt x="42280" y="18690"/>
                </a:lnTo>
                <a:lnTo>
                  <a:pt x="42060" y="1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