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Şəki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Şək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4830" y="16610"/>
                </a:moveTo>
                <a:lnTo>
                  <a:pt x="44690" y="17450"/>
                </a:lnTo>
                <a:lnTo>
                  <a:pt x="44510" y="18560"/>
                </a:lnTo>
                <a:lnTo>
                  <a:pt x="44180" y="19280"/>
                </a:lnTo>
                <a:lnTo>
                  <a:pt x="43850" y="19990"/>
                </a:lnTo>
                <a:lnTo>
                  <a:pt x="43510" y="20760"/>
                </a:lnTo>
                <a:lnTo>
                  <a:pt x="43320" y="21590"/>
                </a:lnTo>
                <a:lnTo>
                  <a:pt x="43580" y="22080"/>
                </a:lnTo>
                <a:lnTo>
                  <a:pt x="43930" y="22460"/>
                </a:lnTo>
                <a:lnTo>
                  <a:pt x="43860" y="22750"/>
                </a:lnTo>
                <a:lnTo>
                  <a:pt x="44010" y="22940"/>
                </a:lnTo>
                <a:lnTo>
                  <a:pt x="44230" y="22860"/>
                </a:lnTo>
                <a:lnTo>
                  <a:pt x="44450" y="22880"/>
                </a:lnTo>
                <a:lnTo>
                  <a:pt x="44550" y="23250"/>
                </a:lnTo>
                <a:lnTo>
                  <a:pt x="44630" y="23680"/>
                </a:lnTo>
                <a:lnTo>
                  <a:pt x="44830" y="24050"/>
                </a:lnTo>
                <a:lnTo>
                  <a:pt x="45100" y="24350"/>
                </a:lnTo>
                <a:lnTo>
                  <a:pt x="46480" y="25420"/>
                </a:lnTo>
                <a:lnTo>
                  <a:pt x="47980" y="26210"/>
                </a:lnTo>
                <a:lnTo>
                  <a:pt x="47830" y="26750"/>
                </a:lnTo>
                <a:lnTo>
                  <a:pt x="47290" y="26910"/>
                </a:lnTo>
                <a:lnTo>
                  <a:pt x="46670" y="27030"/>
                </a:lnTo>
                <a:lnTo>
                  <a:pt x="46080" y="26890"/>
                </a:lnTo>
                <a:lnTo>
                  <a:pt x="45810" y="26760"/>
                </a:lnTo>
                <a:lnTo>
                  <a:pt x="45530" y="26670"/>
                </a:lnTo>
                <a:lnTo>
                  <a:pt x="45380" y="26740"/>
                </a:lnTo>
                <a:lnTo>
                  <a:pt x="45260" y="26820"/>
                </a:lnTo>
                <a:lnTo>
                  <a:pt x="44880" y="26820"/>
                </a:lnTo>
                <a:lnTo>
                  <a:pt x="44490" y="26650"/>
                </a:lnTo>
                <a:lnTo>
                  <a:pt x="43850" y="26490"/>
                </a:lnTo>
                <a:lnTo>
                  <a:pt x="43210" y="26350"/>
                </a:lnTo>
                <a:lnTo>
                  <a:pt x="42020" y="25840"/>
                </a:lnTo>
                <a:lnTo>
                  <a:pt x="40840" y="25350"/>
                </a:lnTo>
                <a:lnTo>
                  <a:pt x="39450" y="24560"/>
                </a:lnTo>
                <a:lnTo>
                  <a:pt x="38030" y="23840"/>
                </a:lnTo>
                <a:lnTo>
                  <a:pt x="37990" y="21500"/>
                </a:lnTo>
                <a:lnTo>
                  <a:pt x="36910" y="19760"/>
                </a:lnTo>
                <a:lnTo>
                  <a:pt x="36210" y="19390"/>
                </a:lnTo>
                <a:lnTo>
                  <a:pt x="36120" y="18580"/>
                </a:lnTo>
                <a:lnTo>
                  <a:pt x="36220" y="17590"/>
                </a:lnTo>
                <a:lnTo>
                  <a:pt x="36550" y="16820"/>
                </a:lnTo>
                <a:lnTo>
                  <a:pt x="36830" y="16590"/>
                </a:lnTo>
                <a:lnTo>
                  <a:pt x="37030" y="16300"/>
                </a:lnTo>
                <a:lnTo>
                  <a:pt x="37180" y="15920"/>
                </a:lnTo>
                <a:lnTo>
                  <a:pt x="37440" y="15600"/>
                </a:lnTo>
                <a:lnTo>
                  <a:pt x="38040" y="15220"/>
                </a:lnTo>
                <a:lnTo>
                  <a:pt x="38670" y="14940"/>
                </a:lnTo>
                <a:lnTo>
                  <a:pt x="40060" y="14320"/>
                </a:lnTo>
                <a:lnTo>
                  <a:pt x="41340" y="13440"/>
                </a:lnTo>
                <a:lnTo>
                  <a:pt x="41700" y="12780"/>
                </a:lnTo>
                <a:lnTo>
                  <a:pt x="41870" y="11950"/>
                </a:lnTo>
                <a:lnTo>
                  <a:pt x="41910" y="11850"/>
                </a:lnTo>
                <a:lnTo>
                  <a:pt x="42030" y="11980"/>
                </a:lnTo>
                <a:lnTo>
                  <a:pt x="42100" y="12160"/>
                </a:lnTo>
                <a:lnTo>
                  <a:pt x="42150" y="12360"/>
                </a:lnTo>
                <a:lnTo>
                  <a:pt x="42240" y="12570"/>
                </a:lnTo>
                <a:lnTo>
                  <a:pt x="42720" y="13180"/>
                </a:lnTo>
                <a:lnTo>
                  <a:pt x="42840" y="13430"/>
                </a:lnTo>
                <a:lnTo>
                  <a:pt x="42890" y="13930"/>
                </a:lnTo>
                <a:lnTo>
                  <a:pt x="42860" y="15020"/>
                </a:lnTo>
                <a:lnTo>
                  <a:pt x="43020" y="15490"/>
                </a:lnTo>
                <a:lnTo>
                  <a:pt x="43290" y="15760"/>
                </a:lnTo>
                <a:lnTo>
                  <a:pt x="44470" y="16480"/>
                </a:lnTo>
                <a:lnTo>
                  <a:pt x="44830" y="16610"/>
                </a:lnTo>
                <a:close/>
                <a:moveTo>
                  <a:pt x="42060" y="18810"/>
                </a:moveTo>
                <a:lnTo>
                  <a:pt x="42280" y="18690"/>
                </a:lnTo>
                <a:lnTo>
                  <a:pt x="42530" y="18140"/>
                </a:lnTo>
                <a:lnTo>
                  <a:pt x="42490" y="17730"/>
                </a:lnTo>
                <a:lnTo>
                  <a:pt x="42170" y="17170"/>
                </a:lnTo>
                <a:lnTo>
                  <a:pt x="41980" y="17030"/>
                </a:lnTo>
                <a:lnTo>
                  <a:pt x="41810" y="17170"/>
                </a:lnTo>
                <a:lnTo>
                  <a:pt x="41700" y="17500"/>
                </a:lnTo>
                <a:lnTo>
                  <a:pt x="41600" y="17890"/>
                </a:lnTo>
                <a:lnTo>
                  <a:pt x="41460" y="18320"/>
                </a:lnTo>
                <a:lnTo>
                  <a:pt x="41420" y="18630"/>
                </a:lnTo>
                <a:lnTo>
                  <a:pt x="42060" y="188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