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Şuşa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uş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010" y="50760"/>
                </a:moveTo>
                <a:lnTo>
                  <a:pt x="34990" y="50570"/>
                </a:lnTo>
                <a:lnTo>
                  <a:pt x="34940" y="50190"/>
                </a:lnTo>
                <a:lnTo>
                  <a:pt x="34720" y="49750"/>
                </a:lnTo>
                <a:lnTo>
                  <a:pt x="34290" y="49710"/>
                </a:lnTo>
                <a:lnTo>
                  <a:pt x="33870" y="49850"/>
                </a:lnTo>
                <a:lnTo>
                  <a:pt x="33860" y="49860"/>
                </a:lnTo>
                <a:lnTo>
                  <a:pt x="33500" y="50470"/>
                </a:lnTo>
                <a:lnTo>
                  <a:pt x="33390" y="50660"/>
                </a:lnTo>
                <a:lnTo>
                  <a:pt x="32740" y="50740"/>
                </a:lnTo>
                <a:lnTo>
                  <a:pt x="32470" y="50500"/>
                </a:lnTo>
                <a:lnTo>
                  <a:pt x="32170" y="50350"/>
                </a:lnTo>
                <a:lnTo>
                  <a:pt x="31830" y="50220"/>
                </a:lnTo>
                <a:lnTo>
                  <a:pt x="31770" y="49680"/>
                </a:lnTo>
                <a:lnTo>
                  <a:pt x="31980" y="49130"/>
                </a:lnTo>
                <a:lnTo>
                  <a:pt x="32150" y="48780"/>
                </a:lnTo>
                <a:lnTo>
                  <a:pt x="32230" y="48610"/>
                </a:lnTo>
                <a:lnTo>
                  <a:pt x="32200" y="48380"/>
                </a:lnTo>
                <a:lnTo>
                  <a:pt x="32140" y="47980"/>
                </a:lnTo>
                <a:lnTo>
                  <a:pt x="31980" y="47350"/>
                </a:lnTo>
                <a:lnTo>
                  <a:pt x="32330" y="47300"/>
                </a:lnTo>
                <a:lnTo>
                  <a:pt x="32410" y="47290"/>
                </a:lnTo>
                <a:lnTo>
                  <a:pt x="32690" y="47250"/>
                </a:lnTo>
                <a:lnTo>
                  <a:pt x="33010" y="47090"/>
                </a:lnTo>
                <a:lnTo>
                  <a:pt x="33330" y="46930"/>
                </a:lnTo>
                <a:lnTo>
                  <a:pt x="33990" y="46850"/>
                </a:lnTo>
                <a:lnTo>
                  <a:pt x="34690" y="46960"/>
                </a:lnTo>
                <a:lnTo>
                  <a:pt x="35100" y="47070"/>
                </a:lnTo>
                <a:lnTo>
                  <a:pt x="35370" y="47130"/>
                </a:lnTo>
                <a:lnTo>
                  <a:pt x="35660" y="47370"/>
                </a:lnTo>
                <a:lnTo>
                  <a:pt x="35820" y="48070"/>
                </a:lnTo>
                <a:lnTo>
                  <a:pt x="35850" y="48640"/>
                </a:lnTo>
                <a:lnTo>
                  <a:pt x="35860" y="49040"/>
                </a:lnTo>
                <a:lnTo>
                  <a:pt x="35850" y="49420"/>
                </a:lnTo>
                <a:lnTo>
                  <a:pt x="35440" y="50090"/>
                </a:lnTo>
                <a:lnTo>
                  <a:pt x="35150" y="50540"/>
                </a:lnTo>
                <a:lnTo>
                  <a:pt x="35090" y="50640"/>
                </a:lnTo>
                <a:lnTo>
                  <a:pt x="35010" y="5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