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Şamaxı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Şamaxı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5220" y="24170"/>
                </a:moveTo>
                <a:lnTo>
                  <a:pt x="66020" y="24560"/>
                </a:lnTo>
                <a:lnTo>
                  <a:pt x="66810" y="24990"/>
                </a:lnTo>
                <a:lnTo>
                  <a:pt x="66610" y="26030"/>
                </a:lnTo>
                <a:lnTo>
                  <a:pt x="67210" y="26910"/>
                </a:lnTo>
                <a:lnTo>
                  <a:pt x="66570" y="27290"/>
                </a:lnTo>
                <a:lnTo>
                  <a:pt x="65990" y="27740"/>
                </a:lnTo>
                <a:lnTo>
                  <a:pt x="65790" y="28600"/>
                </a:lnTo>
                <a:lnTo>
                  <a:pt x="65850" y="29500"/>
                </a:lnTo>
                <a:lnTo>
                  <a:pt x="65570" y="29890"/>
                </a:lnTo>
                <a:lnTo>
                  <a:pt x="65340" y="30280"/>
                </a:lnTo>
                <a:lnTo>
                  <a:pt x="65490" y="30540"/>
                </a:lnTo>
                <a:lnTo>
                  <a:pt x="65720" y="30730"/>
                </a:lnTo>
                <a:lnTo>
                  <a:pt x="65790" y="31070"/>
                </a:lnTo>
                <a:lnTo>
                  <a:pt x="65790" y="31460"/>
                </a:lnTo>
                <a:lnTo>
                  <a:pt x="65910" y="31880"/>
                </a:lnTo>
                <a:lnTo>
                  <a:pt x="65960" y="32320"/>
                </a:lnTo>
                <a:lnTo>
                  <a:pt x="65940" y="32680"/>
                </a:lnTo>
                <a:lnTo>
                  <a:pt x="66010" y="32970"/>
                </a:lnTo>
                <a:lnTo>
                  <a:pt x="66200" y="33260"/>
                </a:lnTo>
                <a:lnTo>
                  <a:pt x="66100" y="33600"/>
                </a:lnTo>
                <a:lnTo>
                  <a:pt x="65920" y="33960"/>
                </a:lnTo>
                <a:lnTo>
                  <a:pt x="65740" y="34320"/>
                </a:lnTo>
                <a:lnTo>
                  <a:pt x="65650" y="34740"/>
                </a:lnTo>
                <a:lnTo>
                  <a:pt x="65380" y="34970"/>
                </a:lnTo>
                <a:lnTo>
                  <a:pt x="64940" y="35220"/>
                </a:lnTo>
                <a:lnTo>
                  <a:pt x="65040" y="35530"/>
                </a:lnTo>
                <a:lnTo>
                  <a:pt x="65640" y="35510"/>
                </a:lnTo>
                <a:lnTo>
                  <a:pt x="66260" y="35440"/>
                </a:lnTo>
                <a:lnTo>
                  <a:pt x="66060" y="36230"/>
                </a:lnTo>
                <a:lnTo>
                  <a:pt x="65610" y="36740"/>
                </a:lnTo>
                <a:lnTo>
                  <a:pt x="65100" y="37000"/>
                </a:lnTo>
                <a:lnTo>
                  <a:pt x="64560" y="36740"/>
                </a:lnTo>
                <a:lnTo>
                  <a:pt x="63900" y="36420"/>
                </a:lnTo>
                <a:lnTo>
                  <a:pt x="63260" y="36040"/>
                </a:lnTo>
                <a:lnTo>
                  <a:pt x="62640" y="35860"/>
                </a:lnTo>
                <a:lnTo>
                  <a:pt x="62020" y="35710"/>
                </a:lnTo>
                <a:lnTo>
                  <a:pt x="62360" y="35300"/>
                </a:lnTo>
                <a:lnTo>
                  <a:pt x="62660" y="34880"/>
                </a:lnTo>
                <a:lnTo>
                  <a:pt x="62710" y="34380"/>
                </a:lnTo>
                <a:lnTo>
                  <a:pt x="62760" y="33890"/>
                </a:lnTo>
                <a:lnTo>
                  <a:pt x="63440" y="33340"/>
                </a:lnTo>
                <a:lnTo>
                  <a:pt x="64230" y="33000"/>
                </a:lnTo>
                <a:lnTo>
                  <a:pt x="64550" y="32830"/>
                </a:lnTo>
                <a:lnTo>
                  <a:pt x="64790" y="32540"/>
                </a:lnTo>
                <a:lnTo>
                  <a:pt x="64530" y="32330"/>
                </a:lnTo>
                <a:lnTo>
                  <a:pt x="64190" y="32160"/>
                </a:lnTo>
                <a:lnTo>
                  <a:pt x="63870" y="31920"/>
                </a:lnTo>
                <a:lnTo>
                  <a:pt x="63530" y="31740"/>
                </a:lnTo>
                <a:lnTo>
                  <a:pt x="62990" y="31720"/>
                </a:lnTo>
                <a:lnTo>
                  <a:pt x="62450" y="31710"/>
                </a:lnTo>
                <a:lnTo>
                  <a:pt x="61860" y="31460"/>
                </a:lnTo>
                <a:lnTo>
                  <a:pt x="61420" y="30900"/>
                </a:lnTo>
                <a:lnTo>
                  <a:pt x="61590" y="30040"/>
                </a:lnTo>
                <a:lnTo>
                  <a:pt x="62270" y="29400"/>
                </a:lnTo>
                <a:lnTo>
                  <a:pt x="62390" y="29230"/>
                </a:lnTo>
                <a:lnTo>
                  <a:pt x="62500" y="29060"/>
                </a:lnTo>
                <a:lnTo>
                  <a:pt x="62500" y="28850"/>
                </a:lnTo>
                <a:lnTo>
                  <a:pt x="62480" y="28700"/>
                </a:lnTo>
                <a:lnTo>
                  <a:pt x="62680" y="28320"/>
                </a:lnTo>
                <a:lnTo>
                  <a:pt x="62850" y="27940"/>
                </a:lnTo>
                <a:lnTo>
                  <a:pt x="62550" y="27300"/>
                </a:lnTo>
                <a:lnTo>
                  <a:pt x="62070" y="26810"/>
                </a:lnTo>
                <a:lnTo>
                  <a:pt x="61960" y="26530"/>
                </a:lnTo>
                <a:lnTo>
                  <a:pt x="61820" y="26250"/>
                </a:lnTo>
                <a:lnTo>
                  <a:pt x="62310" y="25360"/>
                </a:lnTo>
                <a:lnTo>
                  <a:pt x="62210" y="24450"/>
                </a:lnTo>
                <a:lnTo>
                  <a:pt x="61390" y="23870"/>
                </a:lnTo>
                <a:lnTo>
                  <a:pt x="60710" y="23070"/>
                </a:lnTo>
                <a:lnTo>
                  <a:pt x="61960" y="23090"/>
                </a:lnTo>
                <a:lnTo>
                  <a:pt x="63180" y="23440"/>
                </a:lnTo>
                <a:lnTo>
                  <a:pt x="64180" y="23870"/>
                </a:lnTo>
                <a:lnTo>
                  <a:pt x="65220" y="24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