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Şahbuz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Azerbaijan • State Map | Fully Editable Vector Shape</a:t>
            </a:r>
          </a:p>
        </p:txBody>
      </p:sp>
      <p:sp>
        <p:nvSpPr>
          <p:cNvPr id="101" name="Şahbuz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14630" y="52670"/>
                </a:moveTo>
                <a:lnTo>
                  <a:pt x="14640" y="52680"/>
                </a:lnTo>
                <a:lnTo>
                  <a:pt x="14800" y="52770"/>
                </a:lnTo>
                <a:lnTo>
                  <a:pt x="14980" y="52800"/>
                </a:lnTo>
                <a:lnTo>
                  <a:pt x="15160" y="52770"/>
                </a:lnTo>
                <a:lnTo>
                  <a:pt x="15330" y="52680"/>
                </a:lnTo>
                <a:lnTo>
                  <a:pt x="15490" y="52610"/>
                </a:lnTo>
                <a:lnTo>
                  <a:pt x="16740" y="51810"/>
                </a:lnTo>
                <a:lnTo>
                  <a:pt x="17160" y="51640"/>
                </a:lnTo>
                <a:lnTo>
                  <a:pt x="19060" y="51170"/>
                </a:lnTo>
                <a:lnTo>
                  <a:pt x="19150" y="51150"/>
                </a:lnTo>
                <a:lnTo>
                  <a:pt x="19510" y="51140"/>
                </a:lnTo>
                <a:lnTo>
                  <a:pt x="19940" y="51310"/>
                </a:lnTo>
                <a:lnTo>
                  <a:pt x="20290" y="51560"/>
                </a:lnTo>
                <a:lnTo>
                  <a:pt x="20430" y="51820"/>
                </a:lnTo>
                <a:lnTo>
                  <a:pt x="20440" y="52160"/>
                </a:lnTo>
                <a:lnTo>
                  <a:pt x="20380" y="52670"/>
                </a:lnTo>
                <a:lnTo>
                  <a:pt x="20530" y="53590"/>
                </a:lnTo>
                <a:lnTo>
                  <a:pt x="20460" y="53910"/>
                </a:lnTo>
                <a:lnTo>
                  <a:pt x="19930" y="54770"/>
                </a:lnTo>
                <a:lnTo>
                  <a:pt x="19830" y="55180"/>
                </a:lnTo>
                <a:lnTo>
                  <a:pt x="19920" y="55380"/>
                </a:lnTo>
                <a:lnTo>
                  <a:pt x="19920" y="55390"/>
                </a:lnTo>
                <a:lnTo>
                  <a:pt x="19900" y="55400"/>
                </a:lnTo>
                <a:lnTo>
                  <a:pt x="19440" y="55950"/>
                </a:lnTo>
                <a:lnTo>
                  <a:pt x="19120" y="56360"/>
                </a:lnTo>
                <a:lnTo>
                  <a:pt x="18730" y="56280"/>
                </a:lnTo>
                <a:lnTo>
                  <a:pt x="18380" y="55910"/>
                </a:lnTo>
                <a:lnTo>
                  <a:pt x="17930" y="56160"/>
                </a:lnTo>
                <a:lnTo>
                  <a:pt x="17250" y="56420"/>
                </a:lnTo>
                <a:lnTo>
                  <a:pt x="16590" y="56810"/>
                </a:lnTo>
                <a:lnTo>
                  <a:pt x="16320" y="56850"/>
                </a:lnTo>
                <a:lnTo>
                  <a:pt x="16180" y="56580"/>
                </a:lnTo>
                <a:lnTo>
                  <a:pt x="16210" y="56420"/>
                </a:lnTo>
                <a:lnTo>
                  <a:pt x="16210" y="56180"/>
                </a:lnTo>
                <a:lnTo>
                  <a:pt x="16060" y="55970"/>
                </a:lnTo>
                <a:lnTo>
                  <a:pt x="15880" y="55760"/>
                </a:lnTo>
                <a:lnTo>
                  <a:pt x="15170" y="55400"/>
                </a:lnTo>
                <a:lnTo>
                  <a:pt x="14470" y="55060"/>
                </a:lnTo>
                <a:lnTo>
                  <a:pt x="14310" y="54620"/>
                </a:lnTo>
                <a:lnTo>
                  <a:pt x="14170" y="54200"/>
                </a:lnTo>
                <a:lnTo>
                  <a:pt x="13830" y="54060"/>
                </a:lnTo>
                <a:lnTo>
                  <a:pt x="13600" y="53890"/>
                </a:lnTo>
                <a:lnTo>
                  <a:pt x="13970" y="53310"/>
                </a:lnTo>
                <a:lnTo>
                  <a:pt x="14470" y="52890"/>
                </a:lnTo>
                <a:lnTo>
                  <a:pt x="14630" y="526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