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İsmayıllı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İsmayıl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0500" y="28690"/>
                </a:moveTo>
                <a:lnTo>
                  <a:pt x="50920" y="28170"/>
                </a:lnTo>
                <a:lnTo>
                  <a:pt x="51310" y="27620"/>
                </a:lnTo>
                <a:lnTo>
                  <a:pt x="51630" y="27020"/>
                </a:lnTo>
                <a:lnTo>
                  <a:pt x="52090" y="26630"/>
                </a:lnTo>
                <a:lnTo>
                  <a:pt x="52800" y="26310"/>
                </a:lnTo>
                <a:lnTo>
                  <a:pt x="53400" y="25830"/>
                </a:lnTo>
                <a:lnTo>
                  <a:pt x="53410" y="25360"/>
                </a:lnTo>
                <a:lnTo>
                  <a:pt x="53460" y="24910"/>
                </a:lnTo>
                <a:lnTo>
                  <a:pt x="53660" y="24830"/>
                </a:lnTo>
                <a:lnTo>
                  <a:pt x="53900" y="24790"/>
                </a:lnTo>
                <a:lnTo>
                  <a:pt x="54350" y="24400"/>
                </a:lnTo>
                <a:lnTo>
                  <a:pt x="54400" y="23770"/>
                </a:lnTo>
                <a:lnTo>
                  <a:pt x="54020" y="23120"/>
                </a:lnTo>
                <a:lnTo>
                  <a:pt x="53860" y="22440"/>
                </a:lnTo>
                <a:lnTo>
                  <a:pt x="53950" y="22190"/>
                </a:lnTo>
                <a:lnTo>
                  <a:pt x="54080" y="21980"/>
                </a:lnTo>
                <a:lnTo>
                  <a:pt x="54300" y="22000"/>
                </a:lnTo>
                <a:lnTo>
                  <a:pt x="54520" y="22050"/>
                </a:lnTo>
                <a:lnTo>
                  <a:pt x="54640" y="21730"/>
                </a:lnTo>
                <a:lnTo>
                  <a:pt x="54720" y="21350"/>
                </a:lnTo>
                <a:lnTo>
                  <a:pt x="54900" y="21000"/>
                </a:lnTo>
                <a:lnTo>
                  <a:pt x="55140" y="20710"/>
                </a:lnTo>
                <a:lnTo>
                  <a:pt x="55600" y="20820"/>
                </a:lnTo>
                <a:lnTo>
                  <a:pt x="56070" y="20860"/>
                </a:lnTo>
                <a:lnTo>
                  <a:pt x="56510" y="21040"/>
                </a:lnTo>
                <a:lnTo>
                  <a:pt x="56940" y="21290"/>
                </a:lnTo>
                <a:lnTo>
                  <a:pt x="57770" y="21780"/>
                </a:lnTo>
                <a:lnTo>
                  <a:pt x="58620" y="22170"/>
                </a:lnTo>
                <a:lnTo>
                  <a:pt x="59790" y="22260"/>
                </a:lnTo>
                <a:lnTo>
                  <a:pt x="60710" y="23070"/>
                </a:lnTo>
                <a:lnTo>
                  <a:pt x="61390" y="23870"/>
                </a:lnTo>
                <a:lnTo>
                  <a:pt x="62210" y="24450"/>
                </a:lnTo>
                <a:lnTo>
                  <a:pt x="62310" y="25360"/>
                </a:lnTo>
                <a:lnTo>
                  <a:pt x="61820" y="26250"/>
                </a:lnTo>
                <a:lnTo>
                  <a:pt x="61530" y="27260"/>
                </a:lnTo>
                <a:lnTo>
                  <a:pt x="61050" y="28110"/>
                </a:lnTo>
                <a:lnTo>
                  <a:pt x="60120" y="28800"/>
                </a:lnTo>
                <a:lnTo>
                  <a:pt x="59110" y="29290"/>
                </a:lnTo>
                <a:lnTo>
                  <a:pt x="58850" y="29410"/>
                </a:lnTo>
                <a:lnTo>
                  <a:pt x="58590" y="29540"/>
                </a:lnTo>
                <a:lnTo>
                  <a:pt x="58460" y="29720"/>
                </a:lnTo>
                <a:lnTo>
                  <a:pt x="58380" y="29920"/>
                </a:lnTo>
                <a:lnTo>
                  <a:pt x="58020" y="30180"/>
                </a:lnTo>
                <a:lnTo>
                  <a:pt x="57620" y="30410"/>
                </a:lnTo>
                <a:lnTo>
                  <a:pt x="57310" y="30660"/>
                </a:lnTo>
                <a:lnTo>
                  <a:pt x="57040" y="30980"/>
                </a:lnTo>
                <a:lnTo>
                  <a:pt x="56980" y="31290"/>
                </a:lnTo>
                <a:lnTo>
                  <a:pt x="56920" y="31580"/>
                </a:lnTo>
                <a:lnTo>
                  <a:pt x="56640" y="31800"/>
                </a:lnTo>
                <a:lnTo>
                  <a:pt x="56340" y="31610"/>
                </a:lnTo>
                <a:lnTo>
                  <a:pt x="55720" y="31850"/>
                </a:lnTo>
                <a:lnTo>
                  <a:pt x="55080" y="32000"/>
                </a:lnTo>
                <a:lnTo>
                  <a:pt x="55020" y="31180"/>
                </a:lnTo>
                <a:lnTo>
                  <a:pt x="55400" y="30240"/>
                </a:lnTo>
                <a:lnTo>
                  <a:pt x="54750" y="29690"/>
                </a:lnTo>
                <a:lnTo>
                  <a:pt x="53920" y="29470"/>
                </a:lnTo>
                <a:lnTo>
                  <a:pt x="53130" y="29210"/>
                </a:lnTo>
                <a:lnTo>
                  <a:pt x="52350" y="29120"/>
                </a:lnTo>
                <a:lnTo>
                  <a:pt x="51960" y="29150"/>
                </a:lnTo>
                <a:lnTo>
                  <a:pt x="51570" y="29020"/>
                </a:lnTo>
                <a:lnTo>
                  <a:pt x="51040" y="28840"/>
                </a:lnTo>
                <a:lnTo>
                  <a:pt x="50500" y="2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