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İmişli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İmiş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4000" y="48370"/>
                </a:moveTo>
                <a:lnTo>
                  <a:pt x="53990" y="48370"/>
                </a:lnTo>
                <a:lnTo>
                  <a:pt x="53810" y="48640"/>
                </a:lnTo>
                <a:lnTo>
                  <a:pt x="53650" y="48790"/>
                </a:lnTo>
                <a:lnTo>
                  <a:pt x="53460" y="48840"/>
                </a:lnTo>
                <a:lnTo>
                  <a:pt x="52280" y="48810"/>
                </a:lnTo>
                <a:lnTo>
                  <a:pt x="51910" y="48910"/>
                </a:lnTo>
                <a:lnTo>
                  <a:pt x="51610" y="49120"/>
                </a:lnTo>
                <a:lnTo>
                  <a:pt x="51370" y="49370"/>
                </a:lnTo>
                <a:lnTo>
                  <a:pt x="51370" y="49360"/>
                </a:lnTo>
                <a:lnTo>
                  <a:pt x="51510" y="48700"/>
                </a:lnTo>
                <a:lnTo>
                  <a:pt x="52180" y="48110"/>
                </a:lnTo>
                <a:lnTo>
                  <a:pt x="52840" y="47720"/>
                </a:lnTo>
                <a:lnTo>
                  <a:pt x="52950" y="47100"/>
                </a:lnTo>
                <a:lnTo>
                  <a:pt x="52400" y="46700"/>
                </a:lnTo>
                <a:lnTo>
                  <a:pt x="51850" y="46230"/>
                </a:lnTo>
                <a:lnTo>
                  <a:pt x="51340" y="45770"/>
                </a:lnTo>
                <a:lnTo>
                  <a:pt x="50760" y="45470"/>
                </a:lnTo>
                <a:lnTo>
                  <a:pt x="50850" y="44880"/>
                </a:lnTo>
                <a:lnTo>
                  <a:pt x="51120" y="44150"/>
                </a:lnTo>
                <a:lnTo>
                  <a:pt x="50830" y="43950"/>
                </a:lnTo>
                <a:lnTo>
                  <a:pt x="50650" y="43640"/>
                </a:lnTo>
                <a:lnTo>
                  <a:pt x="50870" y="43340"/>
                </a:lnTo>
                <a:lnTo>
                  <a:pt x="51180" y="43160"/>
                </a:lnTo>
                <a:lnTo>
                  <a:pt x="51790" y="42720"/>
                </a:lnTo>
                <a:lnTo>
                  <a:pt x="51820" y="41920"/>
                </a:lnTo>
                <a:lnTo>
                  <a:pt x="51310" y="41330"/>
                </a:lnTo>
                <a:lnTo>
                  <a:pt x="50750" y="40740"/>
                </a:lnTo>
                <a:lnTo>
                  <a:pt x="51410" y="40130"/>
                </a:lnTo>
                <a:lnTo>
                  <a:pt x="51570" y="40480"/>
                </a:lnTo>
                <a:lnTo>
                  <a:pt x="51890" y="40390"/>
                </a:lnTo>
                <a:lnTo>
                  <a:pt x="52040" y="40300"/>
                </a:lnTo>
                <a:lnTo>
                  <a:pt x="52200" y="40340"/>
                </a:lnTo>
                <a:lnTo>
                  <a:pt x="52350" y="40400"/>
                </a:lnTo>
                <a:lnTo>
                  <a:pt x="52370" y="40410"/>
                </a:lnTo>
                <a:lnTo>
                  <a:pt x="52530" y="40450"/>
                </a:lnTo>
                <a:lnTo>
                  <a:pt x="52650" y="40520"/>
                </a:lnTo>
                <a:lnTo>
                  <a:pt x="52900" y="40800"/>
                </a:lnTo>
                <a:lnTo>
                  <a:pt x="53000" y="40870"/>
                </a:lnTo>
                <a:lnTo>
                  <a:pt x="53100" y="40830"/>
                </a:lnTo>
                <a:lnTo>
                  <a:pt x="53240" y="40650"/>
                </a:lnTo>
                <a:lnTo>
                  <a:pt x="53330" y="40600"/>
                </a:lnTo>
                <a:lnTo>
                  <a:pt x="53420" y="40610"/>
                </a:lnTo>
                <a:lnTo>
                  <a:pt x="53580" y="40710"/>
                </a:lnTo>
                <a:lnTo>
                  <a:pt x="53650" y="40730"/>
                </a:lnTo>
                <a:lnTo>
                  <a:pt x="53910" y="40860"/>
                </a:lnTo>
                <a:lnTo>
                  <a:pt x="54090" y="40900"/>
                </a:lnTo>
                <a:lnTo>
                  <a:pt x="54180" y="40800"/>
                </a:lnTo>
                <a:lnTo>
                  <a:pt x="54160" y="40360"/>
                </a:lnTo>
                <a:lnTo>
                  <a:pt x="54170" y="40130"/>
                </a:lnTo>
                <a:lnTo>
                  <a:pt x="54230" y="39960"/>
                </a:lnTo>
                <a:lnTo>
                  <a:pt x="54390" y="39870"/>
                </a:lnTo>
                <a:lnTo>
                  <a:pt x="54580" y="39960"/>
                </a:lnTo>
                <a:lnTo>
                  <a:pt x="54760" y="40110"/>
                </a:lnTo>
                <a:lnTo>
                  <a:pt x="54920" y="40170"/>
                </a:lnTo>
                <a:lnTo>
                  <a:pt x="55240" y="39970"/>
                </a:lnTo>
                <a:lnTo>
                  <a:pt x="55550" y="39700"/>
                </a:lnTo>
                <a:lnTo>
                  <a:pt x="55790" y="39680"/>
                </a:lnTo>
                <a:lnTo>
                  <a:pt x="55880" y="40250"/>
                </a:lnTo>
                <a:lnTo>
                  <a:pt x="56000" y="40490"/>
                </a:lnTo>
                <a:lnTo>
                  <a:pt x="56840" y="41010"/>
                </a:lnTo>
                <a:lnTo>
                  <a:pt x="56980" y="41070"/>
                </a:lnTo>
                <a:lnTo>
                  <a:pt x="57110" y="41080"/>
                </a:lnTo>
                <a:lnTo>
                  <a:pt x="57180" y="41160"/>
                </a:lnTo>
                <a:lnTo>
                  <a:pt x="57160" y="41430"/>
                </a:lnTo>
                <a:lnTo>
                  <a:pt x="57660" y="41180"/>
                </a:lnTo>
                <a:lnTo>
                  <a:pt x="57950" y="41120"/>
                </a:lnTo>
                <a:lnTo>
                  <a:pt x="58220" y="41160"/>
                </a:lnTo>
                <a:lnTo>
                  <a:pt x="58340" y="41220"/>
                </a:lnTo>
                <a:lnTo>
                  <a:pt x="58480" y="41340"/>
                </a:lnTo>
                <a:lnTo>
                  <a:pt x="58590" y="41490"/>
                </a:lnTo>
                <a:lnTo>
                  <a:pt x="58700" y="41820"/>
                </a:lnTo>
                <a:lnTo>
                  <a:pt x="58820" y="41770"/>
                </a:lnTo>
                <a:lnTo>
                  <a:pt x="59010" y="41560"/>
                </a:lnTo>
                <a:lnTo>
                  <a:pt x="59070" y="41540"/>
                </a:lnTo>
                <a:lnTo>
                  <a:pt x="59150" y="41480"/>
                </a:lnTo>
                <a:lnTo>
                  <a:pt x="59250" y="41440"/>
                </a:lnTo>
                <a:lnTo>
                  <a:pt x="59390" y="41430"/>
                </a:lnTo>
                <a:lnTo>
                  <a:pt x="59510" y="41520"/>
                </a:lnTo>
                <a:lnTo>
                  <a:pt x="59590" y="41640"/>
                </a:lnTo>
                <a:lnTo>
                  <a:pt x="59700" y="41820"/>
                </a:lnTo>
                <a:lnTo>
                  <a:pt x="59670" y="42070"/>
                </a:lnTo>
                <a:lnTo>
                  <a:pt x="59480" y="42210"/>
                </a:lnTo>
                <a:lnTo>
                  <a:pt x="59180" y="42290"/>
                </a:lnTo>
                <a:lnTo>
                  <a:pt x="58850" y="42550"/>
                </a:lnTo>
                <a:lnTo>
                  <a:pt x="58540" y="42860"/>
                </a:lnTo>
                <a:lnTo>
                  <a:pt x="58330" y="43190"/>
                </a:lnTo>
                <a:lnTo>
                  <a:pt x="58170" y="43540"/>
                </a:lnTo>
                <a:lnTo>
                  <a:pt x="58320" y="43780"/>
                </a:lnTo>
                <a:lnTo>
                  <a:pt x="58510" y="44000"/>
                </a:lnTo>
                <a:lnTo>
                  <a:pt x="58580" y="44460"/>
                </a:lnTo>
                <a:lnTo>
                  <a:pt x="58380" y="44900"/>
                </a:lnTo>
                <a:lnTo>
                  <a:pt x="58120" y="45380"/>
                </a:lnTo>
                <a:lnTo>
                  <a:pt x="57990" y="45920"/>
                </a:lnTo>
                <a:lnTo>
                  <a:pt x="58140" y="46390"/>
                </a:lnTo>
                <a:lnTo>
                  <a:pt x="58400" y="46790"/>
                </a:lnTo>
                <a:lnTo>
                  <a:pt x="59340" y="47110"/>
                </a:lnTo>
                <a:lnTo>
                  <a:pt x="60080" y="47780"/>
                </a:lnTo>
                <a:lnTo>
                  <a:pt x="60040" y="48050"/>
                </a:lnTo>
                <a:lnTo>
                  <a:pt x="59960" y="48290"/>
                </a:lnTo>
                <a:lnTo>
                  <a:pt x="59940" y="48740"/>
                </a:lnTo>
                <a:lnTo>
                  <a:pt x="59950" y="49190"/>
                </a:lnTo>
                <a:lnTo>
                  <a:pt x="60190" y="49670"/>
                </a:lnTo>
                <a:lnTo>
                  <a:pt x="60550" y="50100"/>
                </a:lnTo>
                <a:lnTo>
                  <a:pt x="58890" y="51210"/>
                </a:lnTo>
                <a:lnTo>
                  <a:pt x="57070" y="50090"/>
                </a:lnTo>
                <a:lnTo>
                  <a:pt x="56060" y="49080"/>
                </a:lnTo>
                <a:lnTo>
                  <a:pt x="54960" y="48270"/>
                </a:lnTo>
                <a:lnTo>
                  <a:pt x="54020" y="48190"/>
                </a:lnTo>
                <a:lnTo>
                  <a:pt x="54000" y="4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