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Zərdab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Zərdab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52350" y="40400"/>
                </a:moveTo>
                <a:lnTo>
                  <a:pt x="52200" y="40340"/>
                </a:lnTo>
                <a:lnTo>
                  <a:pt x="52040" y="40300"/>
                </a:lnTo>
                <a:lnTo>
                  <a:pt x="51890" y="40390"/>
                </a:lnTo>
                <a:lnTo>
                  <a:pt x="51570" y="40480"/>
                </a:lnTo>
                <a:lnTo>
                  <a:pt x="51410" y="40130"/>
                </a:lnTo>
                <a:lnTo>
                  <a:pt x="51390" y="40090"/>
                </a:lnTo>
                <a:lnTo>
                  <a:pt x="51310" y="39570"/>
                </a:lnTo>
                <a:lnTo>
                  <a:pt x="51290" y="39330"/>
                </a:lnTo>
                <a:lnTo>
                  <a:pt x="51090" y="39230"/>
                </a:lnTo>
                <a:lnTo>
                  <a:pt x="50880" y="39210"/>
                </a:lnTo>
                <a:lnTo>
                  <a:pt x="50810" y="39200"/>
                </a:lnTo>
                <a:lnTo>
                  <a:pt x="50560" y="39130"/>
                </a:lnTo>
                <a:lnTo>
                  <a:pt x="50450" y="38860"/>
                </a:lnTo>
                <a:lnTo>
                  <a:pt x="50370" y="38320"/>
                </a:lnTo>
                <a:lnTo>
                  <a:pt x="50190" y="38330"/>
                </a:lnTo>
                <a:lnTo>
                  <a:pt x="49710" y="38940"/>
                </a:lnTo>
                <a:lnTo>
                  <a:pt x="49530" y="38810"/>
                </a:lnTo>
                <a:lnTo>
                  <a:pt x="49390" y="38860"/>
                </a:lnTo>
                <a:lnTo>
                  <a:pt x="49250" y="38950"/>
                </a:lnTo>
                <a:lnTo>
                  <a:pt x="49070" y="38940"/>
                </a:lnTo>
                <a:lnTo>
                  <a:pt x="48970" y="38850"/>
                </a:lnTo>
                <a:lnTo>
                  <a:pt x="48880" y="38610"/>
                </a:lnTo>
                <a:lnTo>
                  <a:pt x="48750" y="38500"/>
                </a:lnTo>
                <a:lnTo>
                  <a:pt x="48370" y="38450"/>
                </a:lnTo>
                <a:lnTo>
                  <a:pt x="48070" y="38630"/>
                </a:lnTo>
                <a:lnTo>
                  <a:pt x="47810" y="38860"/>
                </a:lnTo>
                <a:lnTo>
                  <a:pt x="47570" y="38940"/>
                </a:lnTo>
                <a:lnTo>
                  <a:pt x="47530" y="38830"/>
                </a:lnTo>
                <a:lnTo>
                  <a:pt x="47160" y="38220"/>
                </a:lnTo>
                <a:lnTo>
                  <a:pt x="46840" y="37540"/>
                </a:lnTo>
                <a:lnTo>
                  <a:pt x="46750" y="37410"/>
                </a:lnTo>
                <a:lnTo>
                  <a:pt x="46670" y="37360"/>
                </a:lnTo>
                <a:lnTo>
                  <a:pt x="46650" y="37290"/>
                </a:lnTo>
                <a:lnTo>
                  <a:pt x="46640" y="37280"/>
                </a:lnTo>
                <a:lnTo>
                  <a:pt x="46720" y="37120"/>
                </a:lnTo>
                <a:lnTo>
                  <a:pt x="46850" y="37000"/>
                </a:lnTo>
                <a:lnTo>
                  <a:pt x="47140" y="36870"/>
                </a:lnTo>
                <a:lnTo>
                  <a:pt x="47260" y="36700"/>
                </a:lnTo>
                <a:lnTo>
                  <a:pt x="46030" y="36550"/>
                </a:lnTo>
                <a:lnTo>
                  <a:pt x="46040" y="36440"/>
                </a:lnTo>
                <a:lnTo>
                  <a:pt x="46000" y="36380"/>
                </a:lnTo>
                <a:lnTo>
                  <a:pt x="46300" y="36120"/>
                </a:lnTo>
                <a:lnTo>
                  <a:pt x="46800" y="35570"/>
                </a:lnTo>
                <a:lnTo>
                  <a:pt x="47040" y="35050"/>
                </a:lnTo>
                <a:lnTo>
                  <a:pt x="47250" y="34500"/>
                </a:lnTo>
                <a:lnTo>
                  <a:pt x="48150" y="35110"/>
                </a:lnTo>
                <a:lnTo>
                  <a:pt x="49030" y="35780"/>
                </a:lnTo>
                <a:lnTo>
                  <a:pt x="49280" y="36170"/>
                </a:lnTo>
                <a:lnTo>
                  <a:pt x="49530" y="36510"/>
                </a:lnTo>
                <a:lnTo>
                  <a:pt x="49920" y="36450"/>
                </a:lnTo>
                <a:lnTo>
                  <a:pt x="50300" y="36200"/>
                </a:lnTo>
                <a:lnTo>
                  <a:pt x="51080" y="36170"/>
                </a:lnTo>
                <a:lnTo>
                  <a:pt x="51890" y="36280"/>
                </a:lnTo>
                <a:lnTo>
                  <a:pt x="52760" y="36140"/>
                </a:lnTo>
                <a:lnTo>
                  <a:pt x="53640" y="36080"/>
                </a:lnTo>
                <a:lnTo>
                  <a:pt x="53620" y="37590"/>
                </a:lnTo>
                <a:lnTo>
                  <a:pt x="53790" y="39050"/>
                </a:lnTo>
                <a:lnTo>
                  <a:pt x="53540" y="39510"/>
                </a:lnTo>
                <a:lnTo>
                  <a:pt x="53190" y="39900"/>
                </a:lnTo>
                <a:lnTo>
                  <a:pt x="52730" y="40120"/>
                </a:lnTo>
                <a:lnTo>
                  <a:pt x="52350" y="40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