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Zəngilan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Zəngila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2890" y="58130"/>
                </a:moveTo>
                <a:lnTo>
                  <a:pt x="33370" y="58180"/>
                </a:lnTo>
                <a:lnTo>
                  <a:pt x="33540" y="59630"/>
                </a:lnTo>
                <a:lnTo>
                  <a:pt x="34170" y="60010"/>
                </a:lnTo>
                <a:lnTo>
                  <a:pt x="34620" y="59360"/>
                </a:lnTo>
                <a:lnTo>
                  <a:pt x="35130" y="58760"/>
                </a:lnTo>
                <a:lnTo>
                  <a:pt x="35740" y="58370"/>
                </a:lnTo>
                <a:lnTo>
                  <a:pt x="36370" y="58020"/>
                </a:lnTo>
                <a:lnTo>
                  <a:pt x="36900" y="58710"/>
                </a:lnTo>
                <a:lnTo>
                  <a:pt x="37040" y="59260"/>
                </a:lnTo>
                <a:lnTo>
                  <a:pt x="37050" y="59270"/>
                </a:lnTo>
                <a:lnTo>
                  <a:pt x="37040" y="59270"/>
                </a:lnTo>
                <a:lnTo>
                  <a:pt x="36810" y="59470"/>
                </a:lnTo>
                <a:lnTo>
                  <a:pt x="36600" y="59710"/>
                </a:lnTo>
                <a:lnTo>
                  <a:pt x="36200" y="60410"/>
                </a:lnTo>
                <a:lnTo>
                  <a:pt x="36110" y="60530"/>
                </a:lnTo>
                <a:lnTo>
                  <a:pt x="35980" y="60630"/>
                </a:lnTo>
                <a:lnTo>
                  <a:pt x="35730" y="60770"/>
                </a:lnTo>
                <a:lnTo>
                  <a:pt x="35610" y="60870"/>
                </a:lnTo>
                <a:lnTo>
                  <a:pt x="35420" y="61170"/>
                </a:lnTo>
                <a:lnTo>
                  <a:pt x="35160" y="61780"/>
                </a:lnTo>
                <a:lnTo>
                  <a:pt x="34900" y="62020"/>
                </a:lnTo>
                <a:lnTo>
                  <a:pt x="34000" y="62480"/>
                </a:lnTo>
                <a:lnTo>
                  <a:pt x="33720" y="62720"/>
                </a:lnTo>
                <a:lnTo>
                  <a:pt x="33510" y="62990"/>
                </a:lnTo>
                <a:lnTo>
                  <a:pt x="33070" y="63900"/>
                </a:lnTo>
                <a:lnTo>
                  <a:pt x="32890" y="64190"/>
                </a:lnTo>
                <a:lnTo>
                  <a:pt x="32680" y="64430"/>
                </a:lnTo>
                <a:lnTo>
                  <a:pt x="32440" y="64620"/>
                </a:lnTo>
                <a:lnTo>
                  <a:pt x="32190" y="64780"/>
                </a:lnTo>
                <a:lnTo>
                  <a:pt x="31850" y="64920"/>
                </a:lnTo>
                <a:lnTo>
                  <a:pt x="31570" y="64940"/>
                </a:lnTo>
                <a:lnTo>
                  <a:pt x="31030" y="63790"/>
                </a:lnTo>
                <a:lnTo>
                  <a:pt x="30970" y="63560"/>
                </a:lnTo>
                <a:lnTo>
                  <a:pt x="30950" y="63320"/>
                </a:lnTo>
                <a:lnTo>
                  <a:pt x="30980" y="63070"/>
                </a:lnTo>
                <a:lnTo>
                  <a:pt x="31030" y="62830"/>
                </a:lnTo>
                <a:lnTo>
                  <a:pt x="31050" y="62770"/>
                </a:lnTo>
                <a:lnTo>
                  <a:pt x="31070" y="62710"/>
                </a:lnTo>
                <a:lnTo>
                  <a:pt x="31270" y="62070"/>
                </a:lnTo>
                <a:lnTo>
                  <a:pt x="31310" y="61510"/>
                </a:lnTo>
                <a:lnTo>
                  <a:pt x="31230" y="60940"/>
                </a:lnTo>
                <a:lnTo>
                  <a:pt x="31030" y="60290"/>
                </a:lnTo>
                <a:lnTo>
                  <a:pt x="30660" y="59980"/>
                </a:lnTo>
                <a:lnTo>
                  <a:pt x="30140" y="59690"/>
                </a:lnTo>
                <a:lnTo>
                  <a:pt x="29740" y="59290"/>
                </a:lnTo>
                <a:lnTo>
                  <a:pt x="29730" y="58670"/>
                </a:lnTo>
                <a:lnTo>
                  <a:pt x="30080" y="58340"/>
                </a:lnTo>
                <a:lnTo>
                  <a:pt x="30630" y="58410"/>
                </a:lnTo>
                <a:lnTo>
                  <a:pt x="31570" y="58890"/>
                </a:lnTo>
                <a:lnTo>
                  <a:pt x="31760" y="58860"/>
                </a:lnTo>
                <a:lnTo>
                  <a:pt x="32480" y="58350"/>
                </a:lnTo>
                <a:lnTo>
                  <a:pt x="32810" y="58330"/>
                </a:lnTo>
                <a:lnTo>
                  <a:pt x="32950" y="58270"/>
                </a:lnTo>
                <a:lnTo>
                  <a:pt x="32890" y="58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