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Zaqatala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Zaqatala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3370" y="14870"/>
                </a:moveTo>
                <a:lnTo>
                  <a:pt x="33260" y="14800"/>
                </a:lnTo>
                <a:lnTo>
                  <a:pt x="33020" y="14890"/>
                </a:lnTo>
                <a:lnTo>
                  <a:pt x="32780" y="14310"/>
                </a:lnTo>
                <a:lnTo>
                  <a:pt x="32010" y="13860"/>
                </a:lnTo>
                <a:lnTo>
                  <a:pt x="30500" y="13220"/>
                </a:lnTo>
                <a:lnTo>
                  <a:pt x="29770" y="12540"/>
                </a:lnTo>
                <a:lnTo>
                  <a:pt x="29460" y="12460"/>
                </a:lnTo>
                <a:lnTo>
                  <a:pt x="29280" y="12370"/>
                </a:lnTo>
                <a:lnTo>
                  <a:pt x="28460" y="11810"/>
                </a:lnTo>
                <a:lnTo>
                  <a:pt x="28200" y="11460"/>
                </a:lnTo>
                <a:lnTo>
                  <a:pt x="28060" y="11010"/>
                </a:lnTo>
                <a:lnTo>
                  <a:pt x="27930" y="10200"/>
                </a:lnTo>
                <a:lnTo>
                  <a:pt x="28310" y="10280"/>
                </a:lnTo>
                <a:lnTo>
                  <a:pt x="28780" y="10550"/>
                </a:lnTo>
                <a:lnTo>
                  <a:pt x="29250" y="10500"/>
                </a:lnTo>
                <a:lnTo>
                  <a:pt x="29680" y="10180"/>
                </a:lnTo>
                <a:lnTo>
                  <a:pt x="30100" y="9880"/>
                </a:lnTo>
                <a:lnTo>
                  <a:pt x="30630" y="9760"/>
                </a:lnTo>
                <a:lnTo>
                  <a:pt x="31170" y="9580"/>
                </a:lnTo>
                <a:lnTo>
                  <a:pt x="31630" y="9260"/>
                </a:lnTo>
                <a:lnTo>
                  <a:pt x="31990" y="8790"/>
                </a:lnTo>
                <a:lnTo>
                  <a:pt x="32180" y="8150"/>
                </a:lnTo>
                <a:lnTo>
                  <a:pt x="32430" y="7570"/>
                </a:lnTo>
                <a:lnTo>
                  <a:pt x="32890" y="7210"/>
                </a:lnTo>
                <a:lnTo>
                  <a:pt x="33370" y="6900"/>
                </a:lnTo>
                <a:lnTo>
                  <a:pt x="33970" y="6470"/>
                </a:lnTo>
                <a:lnTo>
                  <a:pt x="34500" y="5910"/>
                </a:lnTo>
                <a:lnTo>
                  <a:pt x="34720" y="5180"/>
                </a:lnTo>
                <a:lnTo>
                  <a:pt x="34610" y="4710"/>
                </a:lnTo>
                <a:lnTo>
                  <a:pt x="34700" y="4640"/>
                </a:lnTo>
                <a:lnTo>
                  <a:pt x="34960" y="4370"/>
                </a:lnTo>
                <a:lnTo>
                  <a:pt x="35090" y="4370"/>
                </a:lnTo>
                <a:lnTo>
                  <a:pt x="35160" y="4610"/>
                </a:lnTo>
                <a:lnTo>
                  <a:pt x="35300" y="5420"/>
                </a:lnTo>
                <a:lnTo>
                  <a:pt x="35380" y="5710"/>
                </a:lnTo>
                <a:lnTo>
                  <a:pt x="35530" y="5950"/>
                </a:lnTo>
                <a:lnTo>
                  <a:pt x="36560" y="6900"/>
                </a:lnTo>
                <a:lnTo>
                  <a:pt x="36820" y="7060"/>
                </a:lnTo>
                <a:lnTo>
                  <a:pt x="37020" y="7120"/>
                </a:lnTo>
                <a:lnTo>
                  <a:pt x="37420" y="7170"/>
                </a:lnTo>
                <a:lnTo>
                  <a:pt x="37600" y="7260"/>
                </a:lnTo>
                <a:lnTo>
                  <a:pt x="37680" y="7380"/>
                </a:lnTo>
                <a:lnTo>
                  <a:pt x="37760" y="7760"/>
                </a:lnTo>
                <a:lnTo>
                  <a:pt x="37820" y="7920"/>
                </a:lnTo>
                <a:lnTo>
                  <a:pt x="38030" y="8210"/>
                </a:lnTo>
                <a:lnTo>
                  <a:pt x="38800" y="8870"/>
                </a:lnTo>
                <a:lnTo>
                  <a:pt x="39180" y="9490"/>
                </a:lnTo>
                <a:lnTo>
                  <a:pt x="39320" y="10110"/>
                </a:lnTo>
                <a:lnTo>
                  <a:pt x="39540" y="10500"/>
                </a:lnTo>
                <a:lnTo>
                  <a:pt x="39560" y="10500"/>
                </a:lnTo>
                <a:lnTo>
                  <a:pt x="38940" y="11370"/>
                </a:lnTo>
                <a:lnTo>
                  <a:pt x="38020" y="11570"/>
                </a:lnTo>
                <a:lnTo>
                  <a:pt x="37020" y="11250"/>
                </a:lnTo>
                <a:lnTo>
                  <a:pt x="35990" y="11190"/>
                </a:lnTo>
                <a:lnTo>
                  <a:pt x="35190" y="11460"/>
                </a:lnTo>
                <a:lnTo>
                  <a:pt x="34680" y="12290"/>
                </a:lnTo>
                <a:lnTo>
                  <a:pt x="34170" y="13410"/>
                </a:lnTo>
                <a:lnTo>
                  <a:pt x="33490" y="14290"/>
                </a:lnTo>
                <a:lnTo>
                  <a:pt x="33370" y="14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