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Yevlakh Rayon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Yevlakh Rayo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8030" y="23840"/>
                </a:moveTo>
                <a:lnTo>
                  <a:pt x="39450" y="24560"/>
                </a:lnTo>
                <a:lnTo>
                  <a:pt x="40840" y="25350"/>
                </a:lnTo>
                <a:lnTo>
                  <a:pt x="42020" y="25840"/>
                </a:lnTo>
                <a:lnTo>
                  <a:pt x="43210" y="26350"/>
                </a:lnTo>
                <a:lnTo>
                  <a:pt x="42990" y="27190"/>
                </a:lnTo>
                <a:lnTo>
                  <a:pt x="42770" y="28010"/>
                </a:lnTo>
                <a:lnTo>
                  <a:pt x="42570" y="28700"/>
                </a:lnTo>
                <a:lnTo>
                  <a:pt x="42560" y="29440"/>
                </a:lnTo>
                <a:lnTo>
                  <a:pt x="42750" y="30060"/>
                </a:lnTo>
                <a:lnTo>
                  <a:pt x="42600" y="30690"/>
                </a:lnTo>
                <a:lnTo>
                  <a:pt x="42350" y="30990"/>
                </a:lnTo>
                <a:lnTo>
                  <a:pt x="42240" y="31110"/>
                </a:lnTo>
                <a:lnTo>
                  <a:pt x="41810" y="31370"/>
                </a:lnTo>
                <a:lnTo>
                  <a:pt x="41270" y="32560"/>
                </a:lnTo>
                <a:lnTo>
                  <a:pt x="40360" y="32700"/>
                </a:lnTo>
                <a:lnTo>
                  <a:pt x="39400" y="32850"/>
                </a:lnTo>
                <a:lnTo>
                  <a:pt x="38650" y="33990"/>
                </a:lnTo>
                <a:lnTo>
                  <a:pt x="38370" y="33680"/>
                </a:lnTo>
                <a:lnTo>
                  <a:pt x="38140" y="33330"/>
                </a:lnTo>
                <a:lnTo>
                  <a:pt x="38060" y="32990"/>
                </a:lnTo>
                <a:lnTo>
                  <a:pt x="37940" y="32680"/>
                </a:lnTo>
                <a:lnTo>
                  <a:pt x="38300" y="32510"/>
                </a:lnTo>
                <a:lnTo>
                  <a:pt x="38470" y="32080"/>
                </a:lnTo>
                <a:lnTo>
                  <a:pt x="38530" y="31760"/>
                </a:lnTo>
                <a:lnTo>
                  <a:pt x="38400" y="31580"/>
                </a:lnTo>
                <a:lnTo>
                  <a:pt x="37930" y="31640"/>
                </a:lnTo>
                <a:lnTo>
                  <a:pt x="37480" y="31500"/>
                </a:lnTo>
                <a:lnTo>
                  <a:pt x="37390" y="30610"/>
                </a:lnTo>
                <a:lnTo>
                  <a:pt x="37420" y="29740"/>
                </a:lnTo>
                <a:lnTo>
                  <a:pt x="37020" y="29290"/>
                </a:lnTo>
                <a:lnTo>
                  <a:pt x="36490" y="29240"/>
                </a:lnTo>
                <a:lnTo>
                  <a:pt x="35860" y="29630"/>
                </a:lnTo>
                <a:lnTo>
                  <a:pt x="35580" y="29180"/>
                </a:lnTo>
                <a:lnTo>
                  <a:pt x="36060" y="28520"/>
                </a:lnTo>
                <a:lnTo>
                  <a:pt x="36450" y="27890"/>
                </a:lnTo>
                <a:lnTo>
                  <a:pt x="35930" y="27530"/>
                </a:lnTo>
                <a:lnTo>
                  <a:pt x="35310" y="27430"/>
                </a:lnTo>
                <a:lnTo>
                  <a:pt x="34950" y="26840"/>
                </a:lnTo>
                <a:lnTo>
                  <a:pt x="35220" y="26040"/>
                </a:lnTo>
                <a:lnTo>
                  <a:pt x="35350" y="25210"/>
                </a:lnTo>
                <a:lnTo>
                  <a:pt x="35300" y="24340"/>
                </a:lnTo>
                <a:lnTo>
                  <a:pt x="35250" y="23530"/>
                </a:lnTo>
                <a:lnTo>
                  <a:pt x="35390" y="22710"/>
                </a:lnTo>
                <a:lnTo>
                  <a:pt x="36720" y="23120"/>
                </a:lnTo>
                <a:lnTo>
                  <a:pt x="38030" y="23840"/>
                </a:lnTo>
                <a:close/>
                <a:moveTo>
                  <a:pt x="38960" y="26740"/>
                </a:moveTo>
                <a:lnTo>
                  <a:pt x="38370" y="26520"/>
                </a:lnTo>
                <a:lnTo>
                  <a:pt x="37890" y="26780"/>
                </a:lnTo>
                <a:lnTo>
                  <a:pt x="38620" y="27660"/>
                </a:lnTo>
                <a:lnTo>
                  <a:pt x="39880" y="27140"/>
                </a:lnTo>
                <a:lnTo>
                  <a:pt x="39730" y="26860"/>
                </a:lnTo>
                <a:lnTo>
                  <a:pt x="39570" y="26640"/>
                </a:lnTo>
                <a:lnTo>
                  <a:pt x="39270" y="26630"/>
                </a:lnTo>
                <a:lnTo>
                  <a:pt x="38960" y="26740"/>
                </a:lnTo>
                <a:close/>
                <a:moveTo>
                  <a:pt x="41820" y="30840"/>
                </a:moveTo>
                <a:lnTo>
                  <a:pt x="41970" y="30630"/>
                </a:lnTo>
                <a:lnTo>
                  <a:pt x="41930" y="30500"/>
                </a:lnTo>
                <a:lnTo>
                  <a:pt x="41920" y="30250"/>
                </a:lnTo>
                <a:lnTo>
                  <a:pt x="41960" y="30100"/>
                </a:lnTo>
                <a:lnTo>
                  <a:pt x="42030" y="29950"/>
                </a:lnTo>
                <a:lnTo>
                  <a:pt x="42110" y="29750"/>
                </a:lnTo>
                <a:lnTo>
                  <a:pt x="42140" y="29480"/>
                </a:lnTo>
                <a:lnTo>
                  <a:pt x="42070" y="29420"/>
                </a:lnTo>
                <a:lnTo>
                  <a:pt x="41890" y="29400"/>
                </a:lnTo>
                <a:lnTo>
                  <a:pt x="41550" y="29410"/>
                </a:lnTo>
                <a:lnTo>
                  <a:pt x="40840" y="29420"/>
                </a:lnTo>
                <a:lnTo>
                  <a:pt x="40570" y="29850"/>
                </a:lnTo>
                <a:lnTo>
                  <a:pt x="40790" y="30520"/>
                </a:lnTo>
                <a:lnTo>
                  <a:pt x="41280" y="30810"/>
                </a:lnTo>
                <a:lnTo>
                  <a:pt x="41820" y="30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