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Yevlakh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Yevlakh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1820" y="30840"/>
                </a:moveTo>
                <a:lnTo>
                  <a:pt x="41280" y="30810"/>
                </a:lnTo>
                <a:lnTo>
                  <a:pt x="40790" y="30520"/>
                </a:lnTo>
                <a:lnTo>
                  <a:pt x="40570" y="29850"/>
                </a:lnTo>
                <a:lnTo>
                  <a:pt x="40840" y="29420"/>
                </a:lnTo>
                <a:lnTo>
                  <a:pt x="41550" y="29410"/>
                </a:lnTo>
                <a:lnTo>
                  <a:pt x="41890" y="29400"/>
                </a:lnTo>
                <a:lnTo>
                  <a:pt x="42070" y="29420"/>
                </a:lnTo>
                <a:lnTo>
                  <a:pt x="42140" y="29480"/>
                </a:lnTo>
                <a:lnTo>
                  <a:pt x="42110" y="29750"/>
                </a:lnTo>
                <a:lnTo>
                  <a:pt x="42030" y="29950"/>
                </a:lnTo>
                <a:lnTo>
                  <a:pt x="41960" y="30100"/>
                </a:lnTo>
                <a:lnTo>
                  <a:pt x="41920" y="30250"/>
                </a:lnTo>
                <a:lnTo>
                  <a:pt x="41930" y="30500"/>
                </a:lnTo>
                <a:lnTo>
                  <a:pt x="41970" y="30630"/>
                </a:lnTo>
                <a:lnTo>
                  <a:pt x="41820" y="30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