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Yardımlı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Yardım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8160" y="68300"/>
                </a:moveTo>
                <a:lnTo>
                  <a:pt x="58120" y="68140"/>
                </a:lnTo>
                <a:lnTo>
                  <a:pt x="57930" y="67970"/>
                </a:lnTo>
                <a:lnTo>
                  <a:pt x="55870" y="66950"/>
                </a:lnTo>
                <a:lnTo>
                  <a:pt x="54860" y="66140"/>
                </a:lnTo>
                <a:lnTo>
                  <a:pt x="54550" y="65580"/>
                </a:lnTo>
                <a:lnTo>
                  <a:pt x="54510" y="64750"/>
                </a:lnTo>
                <a:lnTo>
                  <a:pt x="54660" y="64530"/>
                </a:lnTo>
                <a:lnTo>
                  <a:pt x="55470" y="64020"/>
                </a:lnTo>
                <a:lnTo>
                  <a:pt x="55520" y="63890"/>
                </a:lnTo>
                <a:lnTo>
                  <a:pt x="55520" y="63740"/>
                </a:lnTo>
                <a:lnTo>
                  <a:pt x="55570" y="63610"/>
                </a:lnTo>
                <a:lnTo>
                  <a:pt x="58440" y="63100"/>
                </a:lnTo>
                <a:lnTo>
                  <a:pt x="59080" y="62710"/>
                </a:lnTo>
                <a:lnTo>
                  <a:pt x="59080" y="62700"/>
                </a:lnTo>
                <a:lnTo>
                  <a:pt x="59220" y="62490"/>
                </a:lnTo>
                <a:lnTo>
                  <a:pt x="59340" y="62230"/>
                </a:lnTo>
                <a:lnTo>
                  <a:pt x="59340" y="62220"/>
                </a:lnTo>
                <a:lnTo>
                  <a:pt x="60380" y="62180"/>
                </a:lnTo>
                <a:lnTo>
                  <a:pt x="60750" y="62060"/>
                </a:lnTo>
                <a:lnTo>
                  <a:pt x="61120" y="61980"/>
                </a:lnTo>
                <a:lnTo>
                  <a:pt x="61650" y="62330"/>
                </a:lnTo>
                <a:lnTo>
                  <a:pt x="62080" y="62870"/>
                </a:lnTo>
                <a:lnTo>
                  <a:pt x="62370" y="63660"/>
                </a:lnTo>
                <a:lnTo>
                  <a:pt x="63170" y="63780"/>
                </a:lnTo>
                <a:lnTo>
                  <a:pt x="61810" y="64740"/>
                </a:lnTo>
                <a:lnTo>
                  <a:pt x="60380" y="65580"/>
                </a:lnTo>
                <a:lnTo>
                  <a:pt x="60070" y="65850"/>
                </a:lnTo>
                <a:lnTo>
                  <a:pt x="59720" y="66060"/>
                </a:lnTo>
                <a:lnTo>
                  <a:pt x="59430" y="66360"/>
                </a:lnTo>
                <a:lnTo>
                  <a:pt x="59160" y="66720"/>
                </a:lnTo>
                <a:lnTo>
                  <a:pt x="59020" y="67110"/>
                </a:lnTo>
                <a:lnTo>
                  <a:pt x="58940" y="67540"/>
                </a:lnTo>
                <a:lnTo>
                  <a:pt x="58730" y="67800"/>
                </a:lnTo>
                <a:lnTo>
                  <a:pt x="58520" y="68120"/>
                </a:lnTo>
                <a:lnTo>
                  <a:pt x="58160" y="6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