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Xocavənd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Xocavənd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3540" y="52880"/>
                </a:moveTo>
                <a:lnTo>
                  <a:pt x="33970" y="52590"/>
                </a:lnTo>
                <a:lnTo>
                  <a:pt x="34260" y="52160"/>
                </a:lnTo>
                <a:lnTo>
                  <a:pt x="34250" y="52100"/>
                </a:lnTo>
                <a:lnTo>
                  <a:pt x="34210" y="51860"/>
                </a:lnTo>
                <a:lnTo>
                  <a:pt x="34170" y="51640"/>
                </a:lnTo>
                <a:lnTo>
                  <a:pt x="33900" y="51350"/>
                </a:lnTo>
                <a:lnTo>
                  <a:pt x="34060" y="51170"/>
                </a:lnTo>
                <a:lnTo>
                  <a:pt x="34320" y="50880"/>
                </a:lnTo>
                <a:lnTo>
                  <a:pt x="35010" y="50760"/>
                </a:lnTo>
                <a:lnTo>
                  <a:pt x="35090" y="50640"/>
                </a:lnTo>
                <a:lnTo>
                  <a:pt x="35150" y="50540"/>
                </a:lnTo>
                <a:lnTo>
                  <a:pt x="35440" y="50090"/>
                </a:lnTo>
                <a:lnTo>
                  <a:pt x="35850" y="49420"/>
                </a:lnTo>
                <a:lnTo>
                  <a:pt x="36240" y="49770"/>
                </a:lnTo>
                <a:lnTo>
                  <a:pt x="36650" y="49990"/>
                </a:lnTo>
                <a:lnTo>
                  <a:pt x="37180" y="49620"/>
                </a:lnTo>
                <a:lnTo>
                  <a:pt x="37660" y="49150"/>
                </a:lnTo>
                <a:lnTo>
                  <a:pt x="37480" y="48370"/>
                </a:lnTo>
                <a:lnTo>
                  <a:pt x="36970" y="47820"/>
                </a:lnTo>
                <a:lnTo>
                  <a:pt x="36690" y="47520"/>
                </a:lnTo>
                <a:lnTo>
                  <a:pt x="36510" y="47140"/>
                </a:lnTo>
                <a:lnTo>
                  <a:pt x="36640" y="46870"/>
                </a:lnTo>
                <a:lnTo>
                  <a:pt x="36830" y="46590"/>
                </a:lnTo>
                <a:lnTo>
                  <a:pt x="37420" y="46290"/>
                </a:lnTo>
                <a:lnTo>
                  <a:pt x="38030" y="46050"/>
                </a:lnTo>
                <a:lnTo>
                  <a:pt x="38340" y="45560"/>
                </a:lnTo>
                <a:lnTo>
                  <a:pt x="38510" y="44980"/>
                </a:lnTo>
                <a:lnTo>
                  <a:pt x="39180" y="44820"/>
                </a:lnTo>
                <a:lnTo>
                  <a:pt x="39820" y="45130"/>
                </a:lnTo>
                <a:lnTo>
                  <a:pt x="40670" y="45700"/>
                </a:lnTo>
                <a:lnTo>
                  <a:pt x="41550" y="45910"/>
                </a:lnTo>
                <a:lnTo>
                  <a:pt x="41760" y="45600"/>
                </a:lnTo>
                <a:lnTo>
                  <a:pt x="41840" y="45480"/>
                </a:lnTo>
                <a:lnTo>
                  <a:pt x="41940" y="45350"/>
                </a:lnTo>
                <a:lnTo>
                  <a:pt x="42000" y="45270"/>
                </a:lnTo>
                <a:lnTo>
                  <a:pt x="42090" y="45260"/>
                </a:lnTo>
                <a:lnTo>
                  <a:pt x="42490" y="45210"/>
                </a:lnTo>
                <a:lnTo>
                  <a:pt x="42760" y="45280"/>
                </a:lnTo>
                <a:lnTo>
                  <a:pt x="42990" y="45340"/>
                </a:lnTo>
                <a:lnTo>
                  <a:pt x="43130" y="45650"/>
                </a:lnTo>
                <a:lnTo>
                  <a:pt x="43390" y="46230"/>
                </a:lnTo>
                <a:lnTo>
                  <a:pt x="43960" y="46600"/>
                </a:lnTo>
                <a:lnTo>
                  <a:pt x="44160" y="46720"/>
                </a:lnTo>
                <a:lnTo>
                  <a:pt x="44390" y="47500"/>
                </a:lnTo>
                <a:lnTo>
                  <a:pt x="43960" y="48360"/>
                </a:lnTo>
                <a:lnTo>
                  <a:pt x="43370" y="48510"/>
                </a:lnTo>
                <a:lnTo>
                  <a:pt x="43100" y="48560"/>
                </a:lnTo>
                <a:lnTo>
                  <a:pt x="43090" y="48560"/>
                </a:lnTo>
                <a:lnTo>
                  <a:pt x="42770" y="48620"/>
                </a:lnTo>
                <a:lnTo>
                  <a:pt x="42290" y="48750"/>
                </a:lnTo>
                <a:lnTo>
                  <a:pt x="41830" y="48830"/>
                </a:lnTo>
                <a:lnTo>
                  <a:pt x="41530" y="48990"/>
                </a:lnTo>
                <a:lnTo>
                  <a:pt x="41270" y="49290"/>
                </a:lnTo>
                <a:lnTo>
                  <a:pt x="40920" y="49490"/>
                </a:lnTo>
                <a:lnTo>
                  <a:pt x="40560" y="49630"/>
                </a:lnTo>
                <a:lnTo>
                  <a:pt x="39950" y="49680"/>
                </a:lnTo>
                <a:lnTo>
                  <a:pt x="39850" y="49690"/>
                </a:lnTo>
                <a:lnTo>
                  <a:pt x="39580" y="50150"/>
                </a:lnTo>
                <a:lnTo>
                  <a:pt x="40160" y="50260"/>
                </a:lnTo>
                <a:lnTo>
                  <a:pt x="40660" y="50200"/>
                </a:lnTo>
                <a:lnTo>
                  <a:pt x="40500" y="50400"/>
                </a:lnTo>
                <a:lnTo>
                  <a:pt x="40310" y="50640"/>
                </a:lnTo>
                <a:lnTo>
                  <a:pt x="39670" y="50790"/>
                </a:lnTo>
                <a:lnTo>
                  <a:pt x="39630" y="50840"/>
                </a:lnTo>
                <a:lnTo>
                  <a:pt x="39420" y="51090"/>
                </a:lnTo>
                <a:lnTo>
                  <a:pt x="39520" y="51430"/>
                </a:lnTo>
                <a:lnTo>
                  <a:pt x="39860" y="51390"/>
                </a:lnTo>
                <a:lnTo>
                  <a:pt x="40180" y="51120"/>
                </a:lnTo>
                <a:lnTo>
                  <a:pt x="40640" y="50930"/>
                </a:lnTo>
                <a:lnTo>
                  <a:pt x="40760" y="51370"/>
                </a:lnTo>
                <a:lnTo>
                  <a:pt x="40600" y="51590"/>
                </a:lnTo>
                <a:lnTo>
                  <a:pt x="40470" y="51820"/>
                </a:lnTo>
                <a:lnTo>
                  <a:pt x="40550" y="52150"/>
                </a:lnTo>
                <a:lnTo>
                  <a:pt x="40570" y="52230"/>
                </a:lnTo>
                <a:lnTo>
                  <a:pt x="40640" y="52610"/>
                </a:lnTo>
                <a:lnTo>
                  <a:pt x="40360" y="52700"/>
                </a:lnTo>
                <a:lnTo>
                  <a:pt x="40190" y="52730"/>
                </a:lnTo>
                <a:lnTo>
                  <a:pt x="40070" y="52750"/>
                </a:lnTo>
                <a:lnTo>
                  <a:pt x="40070" y="52970"/>
                </a:lnTo>
                <a:lnTo>
                  <a:pt x="40030" y="53060"/>
                </a:lnTo>
                <a:lnTo>
                  <a:pt x="39950" y="53230"/>
                </a:lnTo>
                <a:lnTo>
                  <a:pt x="39710" y="53610"/>
                </a:lnTo>
                <a:lnTo>
                  <a:pt x="39620" y="53750"/>
                </a:lnTo>
                <a:lnTo>
                  <a:pt x="39750" y="54180"/>
                </a:lnTo>
                <a:lnTo>
                  <a:pt x="39820" y="54380"/>
                </a:lnTo>
                <a:lnTo>
                  <a:pt x="39810" y="54640"/>
                </a:lnTo>
                <a:lnTo>
                  <a:pt x="39570" y="54650"/>
                </a:lnTo>
                <a:lnTo>
                  <a:pt x="39260" y="54690"/>
                </a:lnTo>
                <a:lnTo>
                  <a:pt x="38990" y="54940"/>
                </a:lnTo>
                <a:lnTo>
                  <a:pt x="38600" y="55010"/>
                </a:lnTo>
                <a:lnTo>
                  <a:pt x="38410" y="54640"/>
                </a:lnTo>
                <a:lnTo>
                  <a:pt x="37880" y="54350"/>
                </a:lnTo>
                <a:lnTo>
                  <a:pt x="37430" y="53950"/>
                </a:lnTo>
                <a:lnTo>
                  <a:pt x="37450" y="53680"/>
                </a:lnTo>
                <a:lnTo>
                  <a:pt x="37350" y="53450"/>
                </a:lnTo>
                <a:lnTo>
                  <a:pt x="37100" y="53360"/>
                </a:lnTo>
                <a:lnTo>
                  <a:pt x="36860" y="53270"/>
                </a:lnTo>
                <a:lnTo>
                  <a:pt x="36500" y="53020"/>
                </a:lnTo>
                <a:lnTo>
                  <a:pt x="36470" y="53000"/>
                </a:lnTo>
                <a:lnTo>
                  <a:pt x="36140" y="53230"/>
                </a:lnTo>
                <a:lnTo>
                  <a:pt x="36250" y="53530"/>
                </a:lnTo>
                <a:lnTo>
                  <a:pt x="36370" y="53870"/>
                </a:lnTo>
                <a:lnTo>
                  <a:pt x="36350" y="53940"/>
                </a:lnTo>
                <a:lnTo>
                  <a:pt x="36280" y="54190"/>
                </a:lnTo>
                <a:lnTo>
                  <a:pt x="36170" y="54530"/>
                </a:lnTo>
                <a:lnTo>
                  <a:pt x="35600" y="54480"/>
                </a:lnTo>
                <a:lnTo>
                  <a:pt x="35500" y="54440"/>
                </a:lnTo>
                <a:lnTo>
                  <a:pt x="35450" y="54420"/>
                </a:lnTo>
                <a:lnTo>
                  <a:pt x="34980" y="54230"/>
                </a:lnTo>
                <a:lnTo>
                  <a:pt x="35260" y="53830"/>
                </a:lnTo>
                <a:lnTo>
                  <a:pt x="35360" y="53510"/>
                </a:lnTo>
                <a:lnTo>
                  <a:pt x="35410" y="53350"/>
                </a:lnTo>
                <a:lnTo>
                  <a:pt x="35330" y="53220"/>
                </a:lnTo>
                <a:lnTo>
                  <a:pt x="35220" y="53050"/>
                </a:lnTo>
                <a:lnTo>
                  <a:pt x="34950" y="52850"/>
                </a:lnTo>
                <a:lnTo>
                  <a:pt x="34620" y="52940"/>
                </a:lnTo>
                <a:lnTo>
                  <a:pt x="34300" y="53020"/>
                </a:lnTo>
                <a:lnTo>
                  <a:pt x="33920" y="52960"/>
                </a:lnTo>
                <a:lnTo>
                  <a:pt x="33540" y="52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