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Xocalı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Xocal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0590" y="43290"/>
                </a:moveTo>
                <a:lnTo>
                  <a:pt x="30710" y="43230"/>
                </a:lnTo>
                <a:lnTo>
                  <a:pt x="31070" y="43010"/>
                </a:lnTo>
                <a:lnTo>
                  <a:pt x="31500" y="42740"/>
                </a:lnTo>
                <a:lnTo>
                  <a:pt x="31980" y="42980"/>
                </a:lnTo>
                <a:lnTo>
                  <a:pt x="32400" y="43280"/>
                </a:lnTo>
                <a:lnTo>
                  <a:pt x="32880" y="43000"/>
                </a:lnTo>
                <a:lnTo>
                  <a:pt x="33220" y="42490"/>
                </a:lnTo>
                <a:lnTo>
                  <a:pt x="33790" y="42190"/>
                </a:lnTo>
                <a:lnTo>
                  <a:pt x="34430" y="42080"/>
                </a:lnTo>
                <a:lnTo>
                  <a:pt x="34980" y="42480"/>
                </a:lnTo>
                <a:lnTo>
                  <a:pt x="35620" y="42300"/>
                </a:lnTo>
                <a:lnTo>
                  <a:pt x="36370" y="42680"/>
                </a:lnTo>
                <a:lnTo>
                  <a:pt x="36660" y="43360"/>
                </a:lnTo>
                <a:lnTo>
                  <a:pt x="36750" y="43580"/>
                </a:lnTo>
                <a:lnTo>
                  <a:pt x="37050" y="43870"/>
                </a:lnTo>
                <a:lnTo>
                  <a:pt x="37300" y="44100"/>
                </a:lnTo>
                <a:lnTo>
                  <a:pt x="37940" y="44400"/>
                </a:lnTo>
                <a:lnTo>
                  <a:pt x="37800" y="44940"/>
                </a:lnTo>
                <a:lnTo>
                  <a:pt x="37480" y="45360"/>
                </a:lnTo>
                <a:lnTo>
                  <a:pt x="37440" y="45440"/>
                </a:lnTo>
                <a:lnTo>
                  <a:pt x="37140" y="45960"/>
                </a:lnTo>
                <a:lnTo>
                  <a:pt x="37110" y="46020"/>
                </a:lnTo>
                <a:lnTo>
                  <a:pt x="36830" y="46590"/>
                </a:lnTo>
                <a:lnTo>
                  <a:pt x="36640" y="46870"/>
                </a:lnTo>
                <a:lnTo>
                  <a:pt x="36510" y="47140"/>
                </a:lnTo>
                <a:lnTo>
                  <a:pt x="36690" y="47520"/>
                </a:lnTo>
                <a:lnTo>
                  <a:pt x="36970" y="47820"/>
                </a:lnTo>
                <a:lnTo>
                  <a:pt x="37480" y="48370"/>
                </a:lnTo>
                <a:lnTo>
                  <a:pt x="37660" y="49150"/>
                </a:lnTo>
                <a:lnTo>
                  <a:pt x="37180" y="49620"/>
                </a:lnTo>
                <a:lnTo>
                  <a:pt x="36650" y="49990"/>
                </a:lnTo>
                <a:lnTo>
                  <a:pt x="36240" y="49770"/>
                </a:lnTo>
                <a:lnTo>
                  <a:pt x="35850" y="49420"/>
                </a:lnTo>
                <a:lnTo>
                  <a:pt x="35860" y="49040"/>
                </a:lnTo>
                <a:lnTo>
                  <a:pt x="35850" y="48640"/>
                </a:lnTo>
                <a:lnTo>
                  <a:pt x="35820" y="48070"/>
                </a:lnTo>
                <a:lnTo>
                  <a:pt x="35660" y="47370"/>
                </a:lnTo>
                <a:lnTo>
                  <a:pt x="35370" y="47130"/>
                </a:lnTo>
                <a:lnTo>
                  <a:pt x="35100" y="47070"/>
                </a:lnTo>
                <a:lnTo>
                  <a:pt x="34690" y="46960"/>
                </a:lnTo>
                <a:lnTo>
                  <a:pt x="33990" y="46850"/>
                </a:lnTo>
                <a:lnTo>
                  <a:pt x="33330" y="46930"/>
                </a:lnTo>
                <a:lnTo>
                  <a:pt x="33010" y="47090"/>
                </a:lnTo>
                <a:lnTo>
                  <a:pt x="32690" y="47250"/>
                </a:lnTo>
                <a:lnTo>
                  <a:pt x="32410" y="47290"/>
                </a:lnTo>
                <a:lnTo>
                  <a:pt x="32330" y="47300"/>
                </a:lnTo>
                <a:lnTo>
                  <a:pt x="31980" y="47350"/>
                </a:lnTo>
                <a:lnTo>
                  <a:pt x="31710" y="46080"/>
                </a:lnTo>
                <a:lnTo>
                  <a:pt x="31180" y="44960"/>
                </a:lnTo>
                <a:lnTo>
                  <a:pt x="30860" y="44660"/>
                </a:lnTo>
                <a:lnTo>
                  <a:pt x="30500" y="44420"/>
                </a:lnTo>
                <a:lnTo>
                  <a:pt x="30380" y="43900"/>
                </a:lnTo>
                <a:lnTo>
                  <a:pt x="30590" y="43290"/>
                </a:lnTo>
                <a:close/>
                <a:moveTo>
                  <a:pt x="35390" y="46490"/>
                </a:moveTo>
                <a:lnTo>
                  <a:pt x="35680" y="46320"/>
                </a:lnTo>
                <a:lnTo>
                  <a:pt x="35830" y="45950"/>
                </a:lnTo>
                <a:lnTo>
                  <a:pt x="35900" y="45750"/>
                </a:lnTo>
                <a:lnTo>
                  <a:pt x="36030" y="45740"/>
                </a:lnTo>
                <a:lnTo>
                  <a:pt x="36090" y="45580"/>
                </a:lnTo>
                <a:lnTo>
                  <a:pt x="35970" y="45340"/>
                </a:lnTo>
                <a:lnTo>
                  <a:pt x="35800" y="45250"/>
                </a:lnTo>
                <a:lnTo>
                  <a:pt x="35700" y="45210"/>
                </a:lnTo>
                <a:lnTo>
                  <a:pt x="35590" y="45280"/>
                </a:lnTo>
                <a:lnTo>
                  <a:pt x="35360" y="45480"/>
                </a:lnTo>
                <a:lnTo>
                  <a:pt x="35100" y="45850"/>
                </a:lnTo>
                <a:lnTo>
                  <a:pt x="35140" y="46320"/>
                </a:lnTo>
                <a:lnTo>
                  <a:pt x="353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