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Xizı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Xiz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6810" y="24990"/>
                </a:moveTo>
                <a:lnTo>
                  <a:pt x="67270" y="24550"/>
                </a:lnTo>
                <a:lnTo>
                  <a:pt x="67780" y="24220"/>
                </a:lnTo>
                <a:lnTo>
                  <a:pt x="68300" y="24190"/>
                </a:lnTo>
                <a:lnTo>
                  <a:pt x="68810" y="24000"/>
                </a:lnTo>
                <a:lnTo>
                  <a:pt x="69370" y="23830"/>
                </a:lnTo>
                <a:lnTo>
                  <a:pt x="69880" y="23530"/>
                </a:lnTo>
                <a:lnTo>
                  <a:pt x="69980" y="23230"/>
                </a:lnTo>
                <a:lnTo>
                  <a:pt x="70050" y="22890"/>
                </a:lnTo>
                <a:lnTo>
                  <a:pt x="70300" y="22620"/>
                </a:lnTo>
                <a:lnTo>
                  <a:pt x="70630" y="22500"/>
                </a:lnTo>
                <a:lnTo>
                  <a:pt x="70980" y="22800"/>
                </a:lnTo>
                <a:lnTo>
                  <a:pt x="71090" y="23560"/>
                </a:lnTo>
                <a:lnTo>
                  <a:pt x="71470" y="23830"/>
                </a:lnTo>
                <a:lnTo>
                  <a:pt x="71910" y="24000"/>
                </a:lnTo>
                <a:lnTo>
                  <a:pt x="72530" y="24400"/>
                </a:lnTo>
                <a:lnTo>
                  <a:pt x="73190" y="24630"/>
                </a:lnTo>
                <a:lnTo>
                  <a:pt x="73950" y="24700"/>
                </a:lnTo>
                <a:lnTo>
                  <a:pt x="74680" y="24500"/>
                </a:lnTo>
                <a:lnTo>
                  <a:pt x="75280" y="24400"/>
                </a:lnTo>
                <a:lnTo>
                  <a:pt x="75900" y="24410"/>
                </a:lnTo>
                <a:lnTo>
                  <a:pt x="75970" y="24380"/>
                </a:lnTo>
                <a:lnTo>
                  <a:pt x="75990" y="24420"/>
                </a:lnTo>
                <a:lnTo>
                  <a:pt x="76130" y="24760"/>
                </a:lnTo>
                <a:lnTo>
                  <a:pt x="76460" y="25040"/>
                </a:lnTo>
                <a:lnTo>
                  <a:pt x="77170" y="25480"/>
                </a:lnTo>
                <a:lnTo>
                  <a:pt x="77510" y="25390"/>
                </a:lnTo>
                <a:lnTo>
                  <a:pt x="77810" y="25650"/>
                </a:lnTo>
                <a:lnTo>
                  <a:pt x="78090" y="26000"/>
                </a:lnTo>
                <a:lnTo>
                  <a:pt x="78400" y="26170"/>
                </a:lnTo>
                <a:lnTo>
                  <a:pt x="78570" y="26370"/>
                </a:lnTo>
                <a:lnTo>
                  <a:pt x="78500" y="26820"/>
                </a:lnTo>
                <a:lnTo>
                  <a:pt x="78230" y="27580"/>
                </a:lnTo>
                <a:lnTo>
                  <a:pt x="78130" y="27980"/>
                </a:lnTo>
                <a:lnTo>
                  <a:pt x="78110" y="28190"/>
                </a:lnTo>
                <a:lnTo>
                  <a:pt x="78130" y="28420"/>
                </a:lnTo>
                <a:lnTo>
                  <a:pt x="78200" y="28550"/>
                </a:lnTo>
                <a:lnTo>
                  <a:pt x="78400" y="28810"/>
                </a:lnTo>
                <a:lnTo>
                  <a:pt x="78450" y="28920"/>
                </a:lnTo>
                <a:lnTo>
                  <a:pt x="78460" y="28940"/>
                </a:lnTo>
                <a:lnTo>
                  <a:pt x="78360" y="28990"/>
                </a:lnTo>
                <a:lnTo>
                  <a:pt x="77830" y="29060"/>
                </a:lnTo>
                <a:lnTo>
                  <a:pt x="77700" y="29470"/>
                </a:lnTo>
                <a:lnTo>
                  <a:pt x="77380" y="30000"/>
                </a:lnTo>
                <a:lnTo>
                  <a:pt x="76950" y="30380"/>
                </a:lnTo>
                <a:lnTo>
                  <a:pt x="76750" y="30630"/>
                </a:lnTo>
                <a:lnTo>
                  <a:pt x="76570" y="30890"/>
                </a:lnTo>
                <a:lnTo>
                  <a:pt x="76500" y="31280"/>
                </a:lnTo>
                <a:lnTo>
                  <a:pt x="76430" y="31660"/>
                </a:lnTo>
                <a:lnTo>
                  <a:pt x="75430" y="32110"/>
                </a:lnTo>
                <a:lnTo>
                  <a:pt x="74280" y="32150"/>
                </a:lnTo>
                <a:lnTo>
                  <a:pt x="73270" y="31610"/>
                </a:lnTo>
                <a:lnTo>
                  <a:pt x="72440" y="30740"/>
                </a:lnTo>
                <a:lnTo>
                  <a:pt x="71770" y="30050"/>
                </a:lnTo>
                <a:lnTo>
                  <a:pt x="70930" y="29760"/>
                </a:lnTo>
                <a:lnTo>
                  <a:pt x="70250" y="29250"/>
                </a:lnTo>
                <a:lnTo>
                  <a:pt x="69650" y="28590"/>
                </a:lnTo>
                <a:lnTo>
                  <a:pt x="69310" y="28150"/>
                </a:lnTo>
                <a:lnTo>
                  <a:pt x="68940" y="27810"/>
                </a:lnTo>
                <a:lnTo>
                  <a:pt x="68110" y="27180"/>
                </a:lnTo>
                <a:lnTo>
                  <a:pt x="67210" y="26910"/>
                </a:lnTo>
                <a:lnTo>
                  <a:pt x="66610" y="26030"/>
                </a:lnTo>
                <a:lnTo>
                  <a:pt x="66810" y="2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