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Xaçmaz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Xaçma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1840" y="7090"/>
                </a:moveTo>
                <a:lnTo>
                  <a:pt x="62900" y="5710"/>
                </a:lnTo>
                <a:lnTo>
                  <a:pt x="63650" y="4500"/>
                </a:lnTo>
                <a:lnTo>
                  <a:pt x="63820" y="4640"/>
                </a:lnTo>
                <a:lnTo>
                  <a:pt x="64290" y="4930"/>
                </a:lnTo>
                <a:lnTo>
                  <a:pt x="64840" y="5430"/>
                </a:lnTo>
                <a:lnTo>
                  <a:pt x="66210" y="7340"/>
                </a:lnTo>
                <a:lnTo>
                  <a:pt x="66740" y="7880"/>
                </a:lnTo>
                <a:lnTo>
                  <a:pt x="66960" y="8200"/>
                </a:lnTo>
                <a:lnTo>
                  <a:pt x="67050" y="8710"/>
                </a:lnTo>
                <a:lnTo>
                  <a:pt x="68110" y="9910"/>
                </a:lnTo>
                <a:lnTo>
                  <a:pt x="68710" y="11190"/>
                </a:lnTo>
                <a:lnTo>
                  <a:pt x="69020" y="11310"/>
                </a:lnTo>
                <a:lnTo>
                  <a:pt x="69280" y="11580"/>
                </a:lnTo>
                <a:lnTo>
                  <a:pt x="69480" y="11910"/>
                </a:lnTo>
                <a:lnTo>
                  <a:pt x="69610" y="12170"/>
                </a:lnTo>
                <a:lnTo>
                  <a:pt x="69970" y="12710"/>
                </a:lnTo>
                <a:lnTo>
                  <a:pt x="70030" y="12830"/>
                </a:lnTo>
                <a:lnTo>
                  <a:pt x="70110" y="12920"/>
                </a:lnTo>
                <a:lnTo>
                  <a:pt x="70490" y="13030"/>
                </a:lnTo>
                <a:lnTo>
                  <a:pt x="70620" y="13110"/>
                </a:lnTo>
                <a:lnTo>
                  <a:pt x="70860" y="13460"/>
                </a:lnTo>
                <a:lnTo>
                  <a:pt x="71420" y="14630"/>
                </a:lnTo>
                <a:lnTo>
                  <a:pt x="71330" y="14660"/>
                </a:lnTo>
                <a:lnTo>
                  <a:pt x="70490" y="14690"/>
                </a:lnTo>
                <a:lnTo>
                  <a:pt x="69680" y="14550"/>
                </a:lnTo>
                <a:lnTo>
                  <a:pt x="68950" y="14480"/>
                </a:lnTo>
                <a:lnTo>
                  <a:pt x="68250" y="14750"/>
                </a:lnTo>
                <a:lnTo>
                  <a:pt x="67710" y="14720"/>
                </a:lnTo>
                <a:lnTo>
                  <a:pt x="67220" y="14540"/>
                </a:lnTo>
                <a:lnTo>
                  <a:pt x="66730" y="14760"/>
                </a:lnTo>
                <a:lnTo>
                  <a:pt x="66220" y="14820"/>
                </a:lnTo>
                <a:lnTo>
                  <a:pt x="65910" y="14550"/>
                </a:lnTo>
                <a:lnTo>
                  <a:pt x="65540" y="14680"/>
                </a:lnTo>
                <a:lnTo>
                  <a:pt x="65150" y="14780"/>
                </a:lnTo>
                <a:lnTo>
                  <a:pt x="64890" y="14400"/>
                </a:lnTo>
                <a:lnTo>
                  <a:pt x="64600" y="13840"/>
                </a:lnTo>
                <a:lnTo>
                  <a:pt x="64320" y="13260"/>
                </a:lnTo>
                <a:lnTo>
                  <a:pt x="63920" y="12640"/>
                </a:lnTo>
                <a:lnTo>
                  <a:pt x="63600" y="12020"/>
                </a:lnTo>
                <a:lnTo>
                  <a:pt x="63410" y="11160"/>
                </a:lnTo>
                <a:lnTo>
                  <a:pt x="63120" y="10540"/>
                </a:lnTo>
                <a:lnTo>
                  <a:pt x="63370" y="10170"/>
                </a:lnTo>
                <a:lnTo>
                  <a:pt x="63380" y="9760"/>
                </a:lnTo>
                <a:lnTo>
                  <a:pt x="63000" y="9650"/>
                </a:lnTo>
                <a:lnTo>
                  <a:pt x="62580" y="9610"/>
                </a:lnTo>
                <a:lnTo>
                  <a:pt x="62300" y="8600"/>
                </a:lnTo>
                <a:lnTo>
                  <a:pt x="62650" y="7510"/>
                </a:lnTo>
                <a:lnTo>
                  <a:pt x="62240" y="7050"/>
                </a:lnTo>
                <a:lnTo>
                  <a:pt x="61840" y="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