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Xanlar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Xanla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6010" y="36190"/>
                </a:moveTo>
                <a:lnTo>
                  <a:pt x="26380" y="35110"/>
                </a:lnTo>
                <a:lnTo>
                  <a:pt x="27100" y="34320"/>
                </a:lnTo>
                <a:lnTo>
                  <a:pt x="27100" y="33710"/>
                </a:lnTo>
                <a:lnTo>
                  <a:pt x="26580" y="33320"/>
                </a:lnTo>
                <a:lnTo>
                  <a:pt x="26060" y="32870"/>
                </a:lnTo>
                <a:lnTo>
                  <a:pt x="25660" y="32240"/>
                </a:lnTo>
                <a:lnTo>
                  <a:pt x="26220" y="31400"/>
                </a:lnTo>
                <a:lnTo>
                  <a:pt x="26730" y="30610"/>
                </a:lnTo>
                <a:lnTo>
                  <a:pt x="26370" y="30310"/>
                </a:lnTo>
                <a:lnTo>
                  <a:pt x="25940" y="30050"/>
                </a:lnTo>
                <a:lnTo>
                  <a:pt x="25390" y="29630"/>
                </a:lnTo>
                <a:lnTo>
                  <a:pt x="24810" y="29260"/>
                </a:lnTo>
                <a:lnTo>
                  <a:pt x="25380" y="28850"/>
                </a:lnTo>
                <a:lnTo>
                  <a:pt x="26010" y="28700"/>
                </a:lnTo>
                <a:lnTo>
                  <a:pt x="26520" y="28710"/>
                </a:lnTo>
                <a:lnTo>
                  <a:pt x="26940" y="28400"/>
                </a:lnTo>
                <a:lnTo>
                  <a:pt x="27020" y="28050"/>
                </a:lnTo>
                <a:lnTo>
                  <a:pt x="27070" y="27680"/>
                </a:lnTo>
                <a:lnTo>
                  <a:pt x="27190" y="27390"/>
                </a:lnTo>
                <a:lnTo>
                  <a:pt x="27320" y="27090"/>
                </a:lnTo>
                <a:lnTo>
                  <a:pt x="27360" y="26690"/>
                </a:lnTo>
                <a:lnTo>
                  <a:pt x="27420" y="26300"/>
                </a:lnTo>
                <a:lnTo>
                  <a:pt x="27640" y="25870"/>
                </a:lnTo>
                <a:lnTo>
                  <a:pt x="27890" y="25450"/>
                </a:lnTo>
                <a:lnTo>
                  <a:pt x="28360" y="26470"/>
                </a:lnTo>
                <a:lnTo>
                  <a:pt x="28880" y="27670"/>
                </a:lnTo>
                <a:lnTo>
                  <a:pt x="28780" y="27910"/>
                </a:lnTo>
                <a:lnTo>
                  <a:pt x="28630" y="28160"/>
                </a:lnTo>
                <a:lnTo>
                  <a:pt x="28450" y="28400"/>
                </a:lnTo>
                <a:lnTo>
                  <a:pt x="28340" y="28720"/>
                </a:lnTo>
                <a:lnTo>
                  <a:pt x="28220" y="29050"/>
                </a:lnTo>
                <a:lnTo>
                  <a:pt x="28360" y="29680"/>
                </a:lnTo>
                <a:lnTo>
                  <a:pt x="28960" y="29760"/>
                </a:lnTo>
                <a:lnTo>
                  <a:pt x="29540" y="29210"/>
                </a:lnTo>
                <a:lnTo>
                  <a:pt x="29980" y="28470"/>
                </a:lnTo>
                <a:lnTo>
                  <a:pt x="30900" y="28550"/>
                </a:lnTo>
                <a:lnTo>
                  <a:pt x="31320" y="29530"/>
                </a:lnTo>
                <a:lnTo>
                  <a:pt x="31290" y="30750"/>
                </a:lnTo>
                <a:lnTo>
                  <a:pt x="31520" y="31020"/>
                </a:lnTo>
                <a:lnTo>
                  <a:pt x="31430" y="31380"/>
                </a:lnTo>
                <a:lnTo>
                  <a:pt x="31090" y="31800"/>
                </a:lnTo>
                <a:lnTo>
                  <a:pt x="30730" y="32190"/>
                </a:lnTo>
                <a:lnTo>
                  <a:pt x="30170" y="32720"/>
                </a:lnTo>
                <a:lnTo>
                  <a:pt x="29660" y="33330"/>
                </a:lnTo>
                <a:lnTo>
                  <a:pt x="29360" y="33820"/>
                </a:lnTo>
                <a:lnTo>
                  <a:pt x="29000" y="34260"/>
                </a:lnTo>
                <a:lnTo>
                  <a:pt x="28540" y="35420"/>
                </a:lnTo>
                <a:lnTo>
                  <a:pt x="28520" y="36830"/>
                </a:lnTo>
                <a:lnTo>
                  <a:pt x="27220" y="36640"/>
                </a:lnTo>
                <a:lnTo>
                  <a:pt x="26010" y="3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