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Ucar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Uc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4540" y="33460"/>
                </a:moveTo>
                <a:lnTo>
                  <a:pt x="54460" y="34300"/>
                </a:lnTo>
                <a:lnTo>
                  <a:pt x="54330" y="35110"/>
                </a:lnTo>
                <a:lnTo>
                  <a:pt x="54030" y="35660"/>
                </a:lnTo>
                <a:lnTo>
                  <a:pt x="53640" y="36080"/>
                </a:lnTo>
                <a:lnTo>
                  <a:pt x="52760" y="36140"/>
                </a:lnTo>
                <a:lnTo>
                  <a:pt x="51890" y="36280"/>
                </a:lnTo>
                <a:lnTo>
                  <a:pt x="51080" y="36170"/>
                </a:lnTo>
                <a:lnTo>
                  <a:pt x="50300" y="36200"/>
                </a:lnTo>
                <a:lnTo>
                  <a:pt x="49920" y="36450"/>
                </a:lnTo>
                <a:lnTo>
                  <a:pt x="49530" y="36510"/>
                </a:lnTo>
                <a:lnTo>
                  <a:pt x="49280" y="36170"/>
                </a:lnTo>
                <a:lnTo>
                  <a:pt x="49030" y="35780"/>
                </a:lnTo>
                <a:lnTo>
                  <a:pt x="48150" y="35110"/>
                </a:lnTo>
                <a:lnTo>
                  <a:pt x="47250" y="34500"/>
                </a:lnTo>
                <a:lnTo>
                  <a:pt x="47010" y="34030"/>
                </a:lnTo>
                <a:lnTo>
                  <a:pt x="46580" y="33780"/>
                </a:lnTo>
                <a:lnTo>
                  <a:pt x="46350" y="33270"/>
                </a:lnTo>
                <a:lnTo>
                  <a:pt x="46460" y="32670"/>
                </a:lnTo>
                <a:lnTo>
                  <a:pt x="46590" y="31930"/>
                </a:lnTo>
                <a:lnTo>
                  <a:pt x="47040" y="31620"/>
                </a:lnTo>
                <a:lnTo>
                  <a:pt x="47630" y="31560"/>
                </a:lnTo>
                <a:lnTo>
                  <a:pt x="48230" y="31750"/>
                </a:lnTo>
                <a:lnTo>
                  <a:pt x="48490" y="32060"/>
                </a:lnTo>
                <a:lnTo>
                  <a:pt x="48820" y="32320"/>
                </a:lnTo>
                <a:lnTo>
                  <a:pt x="49130" y="32210"/>
                </a:lnTo>
                <a:lnTo>
                  <a:pt x="49460" y="32100"/>
                </a:lnTo>
                <a:lnTo>
                  <a:pt x="49870" y="32330"/>
                </a:lnTo>
                <a:lnTo>
                  <a:pt x="50250" y="32640"/>
                </a:lnTo>
                <a:lnTo>
                  <a:pt x="50620" y="32800"/>
                </a:lnTo>
                <a:lnTo>
                  <a:pt x="50930" y="32640"/>
                </a:lnTo>
                <a:lnTo>
                  <a:pt x="51190" y="32420"/>
                </a:lnTo>
                <a:lnTo>
                  <a:pt x="51510" y="32450"/>
                </a:lnTo>
                <a:lnTo>
                  <a:pt x="52030" y="32720"/>
                </a:lnTo>
                <a:lnTo>
                  <a:pt x="52560" y="32990"/>
                </a:lnTo>
                <a:lnTo>
                  <a:pt x="53130" y="33260"/>
                </a:lnTo>
                <a:lnTo>
                  <a:pt x="53740" y="33340"/>
                </a:lnTo>
                <a:lnTo>
                  <a:pt x="54140" y="33290"/>
                </a:lnTo>
                <a:lnTo>
                  <a:pt x="54540" y="3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