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Tərtər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Tərtə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5420" y="41780"/>
                </a:moveTo>
                <a:lnTo>
                  <a:pt x="35050" y="41360"/>
                </a:lnTo>
                <a:lnTo>
                  <a:pt x="34970" y="41170"/>
                </a:lnTo>
                <a:lnTo>
                  <a:pt x="34850" y="40910"/>
                </a:lnTo>
                <a:lnTo>
                  <a:pt x="34660" y="40500"/>
                </a:lnTo>
                <a:lnTo>
                  <a:pt x="34260" y="40180"/>
                </a:lnTo>
                <a:lnTo>
                  <a:pt x="33480" y="39440"/>
                </a:lnTo>
                <a:lnTo>
                  <a:pt x="32550" y="39350"/>
                </a:lnTo>
                <a:lnTo>
                  <a:pt x="32210" y="39620"/>
                </a:lnTo>
                <a:lnTo>
                  <a:pt x="31850" y="39740"/>
                </a:lnTo>
                <a:lnTo>
                  <a:pt x="31650" y="39180"/>
                </a:lnTo>
                <a:lnTo>
                  <a:pt x="31510" y="38510"/>
                </a:lnTo>
                <a:lnTo>
                  <a:pt x="31340" y="37780"/>
                </a:lnTo>
                <a:lnTo>
                  <a:pt x="31420" y="37040"/>
                </a:lnTo>
                <a:lnTo>
                  <a:pt x="31570" y="36900"/>
                </a:lnTo>
                <a:lnTo>
                  <a:pt x="31720" y="36780"/>
                </a:lnTo>
                <a:lnTo>
                  <a:pt x="31830" y="36440"/>
                </a:lnTo>
                <a:lnTo>
                  <a:pt x="31890" y="36080"/>
                </a:lnTo>
                <a:lnTo>
                  <a:pt x="31990" y="35950"/>
                </a:lnTo>
                <a:lnTo>
                  <a:pt x="32210" y="35660"/>
                </a:lnTo>
                <a:lnTo>
                  <a:pt x="32420" y="35380"/>
                </a:lnTo>
                <a:lnTo>
                  <a:pt x="32520" y="35340"/>
                </a:lnTo>
                <a:lnTo>
                  <a:pt x="32700" y="35270"/>
                </a:lnTo>
                <a:lnTo>
                  <a:pt x="33280" y="35040"/>
                </a:lnTo>
                <a:lnTo>
                  <a:pt x="34030" y="34570"/>
                </a:lnTo>
                <a:lnTo>
                  <a:pt x="34800" y="34230"/>
                </a:lnTo>
                <a:lnTo>
                  <a:pt x="35270" y="34250"/>
                </a:lnTo>
                <a:lnTo>
                  <a:pt x="35360" y="34250"/>
                </a:lnTo>
                <a:lnTo>
                  <a:pt x="35380" y="34250"/>
                </a:lnTo>
                <a:lnTo>
                  <a:pt x="35960" y="34230"/>
                </a:lnTo>
                <a:lnTo>
                  <a:pt x="36150" y="34130"/>
                </a:lnTo>
                <a:lnTo>
                  <a:pt x="36300" y="34040"/>
                </a:lnTo>
                <a:lnTo>
                  <a:pt x="36610" y="33790"/>
                </a:lnTo>
                <a:lnTo>
                  <a:pt x="36910" y="33570"/>
                </a:lnTo>
                <a:lnTo>
                  <a:pt x="37220" y="33370"/>
                </a:lnTo>
                <a:lnTo>
                  <a:pt x="37570" y="33030"/>
                </a:lnTo>
                <a:lnTo>
                  <a:pt x="37940" y="32680"/>
                </a:lnTo>
                <a:lnTo>
                  <a:pt x="38060" y="32990"/>
                </a:lnTo>
                <a:lnTo>
                  <a:pt x="38140" y="33330"/>
                </a:lnTo>
                <a:lnTo>
                  <a:pt x="38370" y="33680"/>
                </a:lnTo>
                <a:lnTo>
                  <a:pt x="38650" y="33990"/>
                </a:lnTo>
                <a:lnTo>
                  <a:pt x="38740" y="34470"/>
                </a:lnTo>
                <a:lnTo>
                  <a:pt x="38850" y="34940"/>
                </a:lnTo>
                <a:lnTo>
                  <a:pt x="39020" y="35150"/>
                </a:lnTo>
                <a:lnTo>
                  <a:pt x="39240" y="35310"/>
                </a:lnTo>
                <a:lnTo>
                  <a:pt x="39510" y="35810"/>
                </a:lnTo>
                <a:lnTo>
                  <a:pt x="39880" y="36150"/>
                </a:lnTo>
                <a:lnTo>
                  <a:pt x="40330" y="36310"/>
                </a:lnTo>
                <a:lnTo>
                  <a:pt x="40300" y="36900"/>
                </a:lnTo>
                <a:lnTo>
                  <a:pt x="40260" y="37600"/>
                </a:lnTo>
                <a:lnTo>
                  <a:pt x="40300" y="38300"/>
                </a:lnTo>
                <a:lnTo>
                  <a:pt x="40390" y="38670"/>
                </a:lnTo>
                <a:lnTo>
                  <a:pt x="40460" y="39060"/>
                </a:lnTo>
                <a:lnTo>
                  <a:pt x="40210" y="39090"/>
                </a:lnTo>
                <a:lnTo>
                  <a:pt x="40190" y="39090"/>
                </a:lnTo>
                <a:lnTo>
                  <a:pt x="40030" y="39120"/>
                </a:lnTo>
                <a:lnTo>
                  <a:pt x="39620" y="38990"/>
                </a:lnTo>
                <a:lnTo>
                  <a:pt x="39470" y="38460"/>
                </a:lnTo>
                <a:lnTo>
                  <a:pt x="39180" y="38100"/>
                </a:lnTo>
                <a:lnTo>
                  <a:pt x="38820" y="38250"/>
                </a:lnTo>
                <a:lnTo>
                  <a:pt x="38430" y="38170"/>
                </a:lnTo>
                <a:lnTo>
                  <a:pt x="38270" y="38010"/>
                </a:lnTo>
                <a:lnTo>
                  <a:pt x="38080" y="37940"/>
                </a:lnTo>
                <a:lnTo>
                  <a:pt x="38070" y="37940"/>
                </a:lnTo>
                <a:lnTo>
                  <a:pt x="37960" y="38200"/>
                </a:lnTo>
                <a:lnTo>
                  <a:pt x="38050" y="38520"/>
                </a:lnTo>
                <a:lnTo>
                  <a:pt x="37070" y="39000"/>
                </a:lnTo>
                <a:lnTo>
                  <a:pt x="36480" y="39270"/>
                </a:lnTo>
                <a:lnTo>
                  <a:pt x="36380" y="39320"/>
                </a:lnTo>
                <a:lnTo>
                  <a:pt x="36230" y="39390"/>
                </a:lnTo>
                <a:lnTo>
                  <a:pt x="36110" y="40080"/>
                </a:lnTo>
                <a:lnTo>
                  <a:pt x="35710" y="40500"/>
                </a:lnTo>
                <a:lnTo>
                  <a:pt x="35490" y="41040"/>
                </a:lnTo>
                <a:lnTo>
                  <a:pt x="35420" y="41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