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Tovuz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Tovuz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0020" y="17230"/>
                </a:moveTo>
                <a:lnTo>
                  <a:pt x="20800" y="17710"/>
                </a:lnTo>
                <a:lnTo>
                  <a:pt x="23110" y="18540"/>
                </a:lnTo>
                <a:lnTo>
                  <a:pt x="23860" y="18640"/>
                </a:lnTo>
                <a:lnTo>
                  <a:pt x="24230" y="18600"/>
                </a:lnTo>
                <a:lnTo>
                  <a:pt x="24540" y="18490"/>
                </a:lnTo>
                <a:lnTo>
                  <a:pt x="24950" y="18230"/>
                </a:lnTo>
                <a:lnTo>
                  <a:pt x="25030" y="18280"/>
                </a:lnTo>
                <a:lnTo>
                  <a:pt x="25890" y="18770"/>
                </a:lnTo>
                <a:lnTo>
                  <a:pt x="26760" y="19200"/>
                </a:lnTo>
                <a:lnTo>
                  <a:pt x="26280" y="20020"/>
                </a:lnTo>
                <a:lnTo>
                  <a:pt x="25640" y="20700"/>
                </a:lnTo>
                <a:lnTo>
                  <a:pt x="25470" y="20930"/>
                </a:lnTo>
                <a:lnTo>
                  <a:pt x="25300" y="21160"/>
                </a:lnTo>
                <a:lnTo>
                  <a:pt x="25160" y="21480"/>
                </a:lnTo>
                <a:lnTo>
                  <a:pt x="25050" y="21770"/>
                </a:lnTo>
                <a:lnTo>
                  <a:pt x="24290" y="21940"/>
                </a:lnTo>
                <a:lnTo>
                  <a:pt x="23500" y="21850"/>
                </a:lnTo>
                <a:lnTo>
                  <a:pt x="22730" y="21750"/>
                </a:lnTo>
                <a:lnTo>
                  <a:pt x="21980" y="21890"/>
                </a:lnTo>
                <a:lnTo>
                  <a:pt x="21750" y="22470"/>
                </a:lnTo>
                <a:lnTo>
                  <a:pt x="21460" y="23090"/>
                </a:lnTo>
                <a:lnTo>
                  <a:pt x="20950" y="23470"/>
                </a:lnTo>
                <a:lnTo>
                  <a:pt x="20440" y="23830"/>
                </a:lnTo>
                <a:lnTo>
                  <a:pt x="20010" y="24210"/>
                </a:lnTo>
                <a:lnTo>
                  <a:pt x="19540" y="24520"/>
                </a:lnTo>
                <a:lnTo>
                  <a:pt x="19260" y="25010"/>
                </a:lnTo>
                <a:lnTo>
                  <a:pt x="19280" y="25650"/>
                </a:lnTo>
                <a:lnTo>
                  <a:pt x="19080" y="26540"/>
                </a:lnTo>
                <a:lnTo>
                  <a:pt x="19140" y="27450"/>
                </a:lnTo>
                <a:lnTo>
                  <a:pt x="19150" y="28340"/>
                </a:lnTo>
                <a:lnTo>
                  <a:pt x="19070" y="29300"/>
                </a:lnTo>
                <a:lnTo>
                  <a:pt x="18950" y="29920"/>
                </a:lnTo>
                <a:lnTo>
                  <a:pt x="18580" y="30330"/>
                </a:lnTo>
                <a:lnTo>
                  <a:pt x="18190" y="30140"/>
                </a:lnTo>
                <a:lnTo>
                  <a:pt x="17820" y="29840"/>
                </a:lnTo>
                <a:lnTo>
                  <a:pt x="17460" y="29600"/>
                </a:lnTo>
                <a:lnTo>
                  <a:pt x="17500" y="29040"/>
                </a:lnTo>
                <a:lnTo>
                  <a:pt x="17180" y="28600"/>
                </a:lnTo>
                <a:lnTo>
                  <a:pt x="16700" y="28400"/>
                </a:lnTo>
                <a:lnTo>
                  <a:pt x="16120" y="28380"/>
                </a:lnTo>
                <a:lnTo>
                  <a:pt x="15660" y="28080"/>
                </a:lnTo>
                <a:lnTo>
                  <a:pt x="15580" y="27410"/>
                </a:lnTo>
                <a:lnTo>
                  <a:pt x="15480" y="27190"/>
                </a:lnTo>
                <a:lnTo>
                  <a:pt x="16680" y="26600"/>
                </a:lnTo>
                <a:lnTo>
                  <a:pt x="17090" y="26140"/>
                </a:lnTo>
                <a:lnTo>
                  <a:pt x="17390" y="25290"/>
                </a:lnTo>
                <a:lnTo>
                  <a:pt x="17360" y="24840"/>
                </a:lnTo>
                <a:lnTo>
                  <a:pt x="17090" y="24690"/>
                </a:lnTo>
                <a:lnTo>
                  <a:pt x="16720" y="24670"/>
                </a:lnTo>
                <a:lnTo>
                  <a:pt x="16400" y="24560"/>
                </a:lnTo>
                <a:lnTo>
                  <a:pt x="16160" y="24310"/>
                </a:lnTo>
                <a:lnTo>
                  <a:pt x="15490" y="23450"/>
                </a:lnTo>
                <a:lnTo>
                  <a:pt x="15080" y="23120"/>
                </a:lnTo>
                <a:lnTo>
                  <a:pt x="14930" y="23070"/>
                </a:lnTo>
                <a:lnTo>
                  <a:pt x="15100" y="22460"/>
                </a:lnTo>
                <a:lnTo>
                  <a:pt x="15400" y="22050"/>
                </a:lnTo>
                <a:lnTo>
                  <a:pt x="15670" y="21690"/>
                </a:lnTo>
                <a:lnTo>
                  <a:pt x="16130" y="21560"/>
                </a:lnTo>
                <a:lnTo>
                  <a:pt x="16600" y="21410"/>
                </a:lnTo>
                <a:lnTo>
                  <a:pt x="17070" y="20920"/>
                </a:lnTo>
                <a:lnTo>
                  <a:pt x="17240" y="20200"/>
                </a:lnTo>
                <a:lnTo>
                  <a:pt x="17050" y="19610"/>
                </a:lnTo>
                <a:lnTo>
                  <a:pt x="16860" y="19010"/>
                </a:lnTo>
                <a:lnTo>
                  <a:pt x="17340" y="18640"/>
                </a:lnTo>
                <a:lnTo>
                  <a:pt x="18230" y="18660"/>
                </a:lnTo>
                <a:lnTo>
                  <a:pt x="18520" y="18160"/>
                </a:lnTo>
                <a:lnTo>
                  <a:pt x="18930" y="17790"/>
                </a:lnTo>
                <a:lnTo>
                  <a:pt x="19550" y="17490"/>
                </a:lnTo>
                <a:lnTo>
                  <a:pt x="20020" y="17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