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Sədərək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Sədərək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7320" y="47790"/>
                </a:moveTo>
                <a:lnTo>
                  <a:pt x="7320" y="47910"/>
                </a:lnTo>
                <a:lnTo>
                  <a:pt x="6980" y="48320"/>
                </a:lnTo>
                <a:lnTo>
                  <a:pt x="6380" y="48510"/>
                </a:lnTo>
                <a:lnTo>
                  <a:pt x="5740" y="49130"/>
                </a:lnTo>
                <a:lnTo>
                  <a:pt x="5310" y="49920"/>
                </a:lnTo>
                <a:lnTo>
                  <a:pt x="5090" y="49790"/>
                </a:lnTo>
                <a:lnTo>
                  <a:pt x="5050" y="49730"/>
                </a:lnTo>
                <a:lnTo>
                  <a:pt x="4870" y="49480"/>
                </a:lnTo>
                <a:lnTo>
                  <a:pt x="4700" y="48710"/>
                </a:lnTo>
                <a:lnTo>
                  <a:pt x="4550" y="48460"/>
                </a:lnTo>
                <a:lnTo>
                  <a:pt x="4990" y="48270"/>
                </a:lnTo>
                <a:lnTo>
                  <a:pt x="5710" y="48130"/>
                </a:lnTo>
                <a:lnTo>
                  <a:pt x="6390" y="48150"/>
                </a:lnTo>
                <a:lnTo>
                  <a:pt x="6920" y="48020"/>
                </a:lnTo>
                <a:lnTo>
                  <a:pt x="7320" y="47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