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Sumqayıt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Sumqayıt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77700" y="29470"/>
                </a:moveTo>
                <a:lnTo>
                  <a:pt x="77830" y="29060"/>
                </a:lnTo>
                <a:lnTo>
                  <a:pt x="78360" y="28990"/>
                </a:lnTo>
                <a:lnTo>
                  <a:pt x="78460" y="28940"/>
                </a:lnTo>
                <a:lnTo>
                  <a:pt x="78570" y="29120"/>
                </a:lnTo>
                <a:lnTo>
                  <a:pt x="78840" y="29380"/>
                </a:lnTo>
                <a:lnTo>
                  <a:pt x="79150" y="29610"/>
                </a:lnTo>
                <a:lnTo>
                  <a:pt x="79360" y="29710"/>
                </a:lnTo>
                <a:lnTo>
                  <a:pt x="80030" y="29750"/>
                </a:lnTo>
                <a:lnTo>
                  <a:pt x="80330" y="29830"/>
                </a:lnTo>
                <a:lnTo>
                  <a:pt x="80580" y="29970"/>
                </a:lnTo>
                <a:lnTo>
                  <a:pt x="81140" y="30470"/>
                </a:lnTo>
                <a:lnTo>
                  <a:pt x="81220" y="30510"/>
                </a:lnTo>
                <a:lnTo>
                  <a:pt x="81180" y="30710"/>
                </a:lnTo>
                <a:lnTo>
                  <a:pt x="81050" y="30940"/>
                </a:lnTo>
                <a:lnTo>
                  <a:pt x="80920" y="31180"/>
                </a:lnTo>
                <a:lnTo>
                  <a:pt x="80130" y="31450"/>
                </a:lnTo>
                <a:lnTo>
                  <a:pt x="79350" y="31370"/>
                </a:lnTo>
                <a:lnTo>
                  <a:pt x="79080" y="30950"/>
                </a:lnTo>
                <a:lnTo>
                  <a:pt x="78830" y="30490"/>
                </a:lnTo>
                <a:lnTo>
                  <a:pt x="78300" y="29870"/>
                </a:lnTo>
                <a:lnTo>
                  <a:pt x="77700" y="29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