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Stepanakert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Stepanakert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35390" y="46490"/>
                </a:moveTo>
                <a:lnTo>
                  <a:pt x="35140" y="46320"/>
                </a:lnTo>
                <a:lnTo>
                  <a:pt x="35100" y="45850"/>
                </a:lnTo>
                <a:lnTo>
                  <a:pt x="35360" y="45480"/>
                </a:lnTo>
                <a:lnTo>
                  <a:pt x="35590" y="45280"/>
                </a:lnTo>
                <a:lnTo>
                  <a:pt x="35700" y="45210"/>
                </a:lnTo>
                <a:lnTo>
                  <a:pt x="35800" y="45250"/>
                </a:lnTo>
                <a:lnTo>
                  <a:pt x="35970" y="45340"/>
                </a:lnTo>
                <a:lnTo>
                  <a:pt x="36090" y="45580"/>
                </a:lnTo>
                <a:lnTo>
                  <a:pt x="36030" y="45740"/>
                </a:lnTo>
                <a:lnTo>
                  <a:pt x="35900" y="45750"/>
                </a:lnTo>
                <a:lnTo>
                  <a:pt x="35830" y="45950"/>
                </a:lnTo>
                <a:lnTo>
                  <a:pt x="35680" y="46320"/>
                </a:lnTo>
                <a:lnTo>
                  <a:pt x="35390" y="464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