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Siyəzən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iyəzə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7780" y="24220"/>
                </a:moveTo>
                <a:lnTo>
                  <a:pt x="67580" y="23280"/>
                </a:lnTo>
                <a:lnTo>
                  <a:pt x="67450" y="22340"/>
                </a:lnTo>
                <a:lnTo>
                  <a:pt x="67680" y="21800"/>
                </a:lnTo>
                <a:lnTo>
                  <a:pt x="68130" y="21480"/>
                </a:lnTo>
                <a:lnTo>
                  <a:pt x="68420" y="21420"/>
                </a:lnTo>
                <a:lnTo>
                  <a:pt x="68740" y="21370"/>
                </a:lnTo>
                <a:lnTo>
                  <a:pt x="68960" y="21080"/>
                </a:lnTo>
                <a:lnTo>
                  <a:pt x="69120" y="20730"/>
                </a:lnTo>
                <a:lnTo>
                  <a:pt x="69110" y="19950"/>
                </a:lnTo>
                <a:lnTo>
                  <a:pt x="68830" y="19250"/>
                </a:lnTo>
                <a:lnTo>
                  <a:pt x="69340" y="18540"/>
                </a:lnTo>
                <a:lnTo>
                  <a:pt x="70460" y="18530"/>
                </a:lnTo>
                <a:lnTo>
                  <a:pt x="70950" y="18330"/>
                </a:lnTo>
                <a:lnTo>
                  <a:pt x="71440" y="18170"/>
                </a:lnTo>
                <a:lnTo>
                  <a:pt x="72030" y="18660"/>
                </a:lnTo>
                <a:lnTo>
                  <a:pt x="72650" y="19160"/>
                </a:lnTo>
                <a:lnTo>
                  <a:pt x="72860" y="19120"/>
                </a:lnTo>
                <a:lnTo>
                  <a:pt x="72970" y="19360"/>
                </a:lnTo>
                <a:lnTo>
                  <a:pt x="73230" y="20830"/>
                </a:lnTo>
                <a:lnTo>
                  <a:pt x="73970" y="22070"/>
                </a:lnTo>
                <a:lnTo>
                  <a:pt x="75840" y="24190"/>
                </a:lnTo>
                <a:lnTo>
                  <a:pt x="75970" y="24380"/>
                </a:lnTo>
                <a:lnTo>
                  <a:pt x="75900" y="24410"/>
                </a:lnTo>
                <a:lnTo>
                  <a:pt x="75280" y="24400"/>
                </a:lnTo>
                <a:lnTo>
                  <a:pt x="74680" y="24500"/>
                </a:lnTo>
                <a:lnTo>
                  <a:pt x="73950" y="24700"/>
                </a:lnTo>
                <a:lnTo>
                  <a:pt x="73190" y="24630"/>
                </a:lnTo>
                <a:lnTo>
                  <a:pt x="72530" y="24400"/>
                </a:lnTo>
                <a:lnTo>
                  <a:pt x="71910" y="24000"/>
                </a:lnTo>
                <a:lnTo>
                  <a:pt x="71470" y="23830"/>
                </a:lnTo>
                <a:lnTo>
                  <a:pt x="71090" y="23560"/>
                </a:lnTo>
                <a:lnTo>
                  <a:pt x="70980" y="22800"/>
                </a:lnTo>
                <a:lnTo>
                  <a:pt x="70630" y="22500"/>
                </a:lnTo>
                <a:lnTo>
                  <a:pt x="70300" y="22620"/>
                </a:lnTo>
                <a:lnTo>
                  <a:pt x="70050" y="22890"/>
                </a:lnTo>
                <a:lnTo>
                  <a:pt x="69980" y="23230"/>
                </a:lnTo>
                <a:lnTo>
                  <a:pt x="69880" y="23530"/>
                </a:lnTo>
                <a:lnTo>
                  <a:pt x="69370" y="23830"/>
                </a:lnTo>
                <a:lnTo>
                  <a:pt x="68810" y="24000"/>
                </a:lnTo>
                <a:lnTo>
                  <a:pt x="68300" y="24190"/>
                </a:lnTo>
                <a:lnTo>
                  <a:pt x="67780" y="2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