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Shirvan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hirv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9130" y="44190"/>
                </a:moveTo>
                <a:lnTo>
                  <a:pt x="68910" y="44400"/>
                </a:lnTo>
                <a:lnTo>
                  <a:pt x="68790" y="44360"/>
                </a:lnTo>
                <a:lnTo>
                  <a:pt x="68690" y="44250"/>
                </a:lnTo>
                <a:lnTo>
                  <a:pt x="68590" y="44210"/>
                </a:lnTo>
                <a:lnTo>
                  <a:pt x="68400" y="44110"/>
                </a:lnTo>
                <a:lnTo>
                  <a:pt x="68290" y="43970"/>
                </a:lnTo>
                <a:lnTo>
                  <a:pt x="68180" y="43700"/>
                </a:lnTo>
                <a:lnTo>
                  <a:pt x="68180" y="43420"/>
                </a:lnTo>
                <a:lnTo>
                  <a:pt x="68230" y="42820"/>
                </a:lnTo>
                <a:lnTo>
                  <a:pt x="68450" y="42750"/>
                </a:lnTo>
                <a:lnTo>
                  <a:pt x="68790" y="42840"/>
                </a:lnTo>
                <a:lnTo>
                  <a:pt x="69200" y="42860"/>
                </a:lnTo>
                <a:lnTo>
                  <a:pt x="69380" y="42830"/>
                </a:lnTo>
                <a:lnTo>
                  <a:pt x="69530" y="42920"/>
                </a:lnTo>
                <a:lnTo>
                  <a:pt x="69600" y="43090"/>
                </a:lnTo>
                <a:lnTo>
                  <a:pt x="69580" y="43310"/>
                </a:lnTo>
                <a:lnTo>
                  <a:pt x="69570" y="43690"/>
                </a:lnTo>
                <a:lnTo>
                  <a:pt x="69370" y="43940"/>
                </a:lnTo>
                <a:lnTo>
                  <a:pt x="69130" y="4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