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Samux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amu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4950" y="18230"/>
                </a:moveTo>
                <a:lnTo>
                  <a:pt x="25340" y="17970"/>
                </a:lnTo>
                <a:lnTo>
                  <a:pt x="25690" y="17890"/>
                </a:lnTo>
                <a:lnTo>
                  <a:pt x="26860" y="17890"/>
                </a:lnTo>
                <a:lnTo>
                  <a:pt x="27140" y="17980"/>
                </a:lnTo>
                <a:lnTo>
                  <a:pt x="27380" y="18220"/>
                </a:lnTo>
                <a:lnTo>
                  <a:pt x="27830" y="18790"/>
                </a:lnTo>
                <a:lnTo>
                  <a:pt x="28750" y="19620"/>
                </a:lnTo>
                <a:lnTo>
                  <a:pt x="29070" y="19820"/>
                </a:lnTo>
                <a:lnTo>
                  <a:pt x="30000" y="20120"/>
                </a:lnTo>
                <a:lnTo>
                  <a:pt x="30250" y="20350"/>
                </a:lnTo>
                <a:lnTo>
                  <a:pt x="30690" y="20930"/>
                </a:lnTo>
                <a:lnTo>
                  <a:pt x="30960" y="21100"/>
                </a:lnTo>
                <a:lnTo>
                  <a:pt x="31300" y="21090"/>
                </a:lnTo>
                <a:lnTo>
                  <a:pt x="31440" y="20870"/>
                </a:lnTo>
                <a:lnTo>
                  <a:pt x="31530" y="20550"/>
                </a:lnTo>
                <a:lnTo>
                  <a:pt x="31700" y="20220"/>
                </a:lnTo>
                <a:lnTo>
                  <a:pt x="32030" y="20010"/>
                </a:lnTo>
                <a:lnTo>
                  <a:pt x="32330" y="20040"/>
                </a:lnTo>
                <a:lnTo>
                  <a:pt x="32630" y="20120"/>
                </a:lnTo>
                <a:lnTo>
                  <a:pt x="32930" y="20080"/>
                </a:lnTo>
                <a:lnTo>
                  <a:pt x="33150" y="19770"/>
                </a:lnTo>
                <a:lnTo>
                  <a:pt x="33600" y="20120"/>
                </a:lnTo>
                <a:lnTo>
                  <a:pt x="34310" y="20150"/>
                </a:lnTo>
                <a:lnTo>
                  <a:pt x="34930" y="20520"/>
                </a:lnTo>
                <a:lnTo>
                  <a:pt x="35000" y="21100"/>
                </a:lnTo>
                <a:lnTo>
                  <a:pt x="35090" y="21700"/>
                </a:lnTo>
                <a:lnTo>
                  <a:pt x="35320" y="22170"/>
                </a:lnTo>
                <a:lnTo>
                  <a:pt x="35390" y="22710"/>
                </a:lnTo>
                <a:lnTo>
                  <a:pt x="34690" y="23500"/>
                </a:lnTo>
                <a:lnTo>
                  <a:pt x="34020" y="24300"/>
                </a:lnTo>
                <a:lnTo>
                  <a:pt x="33240" y="25080"/>
                </a:lnTo>
                <a:lnTo>
                  <a:pt x="32440" y="25840"/>
                </a:lnTo>
                <a:lnTo>
                  <a:pt x="32130" y="26020"/>
                </a:lnTo>
                <a:lnTo>
                  <a:pt x="31990" y="26310"/>
                </a:lnTo>
                <a:lnTo>
                  <a:pt x="32070" y="26730"/>
                </a:lnTo>
                <a:lnTo>
                  <a:pt x="31790" y="27020"/>
                </a:lnTo>
                <a:lnTo>
                  <a:pt x="31170" y="27600"/>
                </a:lnTo>
                <a:lnTo>
                  <a:pt x="30900" y="28550"/>
                </a:lnTo>
                <a:lnTo>
                  <a:pt x="29980" y="28470"/>
                </a:lnTo>
                <a:lnTo>
                  <a:pt x="29670" y="27690"/>
                </a:lnTo>
                <a:lnTo>
                  <a:pt x="28880" y="27670"/>
                </a:lnTo>
                <a:lnTo>
                  <a:pt x="28360" y="26470"/>
                </a:lnTo>
                <a:lnTo>
                  <a:pt x="27890" y="25450"/>
                </a:lnTo>
                <a:lnTo>
                  <a:pt x="27620" y="24730"/>
                </a:lnTo>
                <a:lnTo>
                  <a:pt x="27780" y="24000"/>
                </a:lnTo>
                <a:lnTo>
                  <a:pt x="27900" y="23640"/>
                </a:lnTo>
                <a:lnTo>
                  <a:pt x="27980" y="23270"/>
                </a:lnTo>
                <a:lnTo>
                  <a:pt x="28090" y="22790"/>
                </a:lnTo>
                <a:lnTo>
                  <a:pt x="28330" y="22390"/>
                </a:lnTo>
                <a:lnTo>
                  <a:pt x="28410" y="21660"/>
                </a:lnTo>
                <a:lnTo>
                  <a:pt x="28050" y="20960"/>
                </a:lnTo>
                <a:lnTo>
                  <a:pt x="27420" y="20080"/>
                </a:lnTo>
                <a:lnTo>
                  <a:pt x="26760" y="19200"/>
                </a:lnTo>
                <a:lnTo>
                  <a:pt x="25890" y="18770"/>
                </a:lnTo>
                <a:lnTo>
                  <a:pt x="25030" y="18280"/>
                </a:lnTo>
                <a:lnTo>
                  <a:pt x="24950" y="1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