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Salyan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Salyan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66530" y="54380"/>
                </a:moveTo>
                <a:lnTo>
                  <a:pt x="66670" y="53840"/>
                </a:lnTo>
                <a:lnTo>
                  <a:pt x="66750" y="53310"/>
                </a:lnTo>
                <a:lnTo>
                  <a:pt x="66470" y="52890"/>
                </a:lnTo>
                <a:lnTo>
                  <a:pt x="66160" y="52500"/>
                </a:lnTo>
                <a:lnTo>
                  <a:pt x="66240" y="51460"/>
                </a:lnTo>
                <a:lnTo>
                  <a:pt x="66580" y="50420"/>
                </a:lnTo>
                <a:lnTo>
                  <a:pt x="67120" y="50380"/>
                </a:lnTo>
                <a:lnTo>
                  <a:pt x="67680" y="50310"/>
                </a:lnTo>
                <a:lnTo>
                  <a:pt x="68060" y="50530"/>
                </a:lnTo>
                <a:lnTo>
                  <a:pt x="68410" y="50690"/>
                </a:lnTo>
                <a:lnTo>
                  <a:pt x="68480" y="50350"/>
                </a:lnTo>
                <a:lnTo>
                  <a:pt x="68420" y="49900"/>
                </a:lnTo>
                <a:lnTo>
                  <a:pt x="68890" y="49650"/>
                </a:lnTo>
                <a:lnTo>
                  <a:pt x="69210" y="49310"/>
                </a:lnTo>
                <a:lnTo>
                  <a:pt x="69500" y="49200"/>
                </a:lnTo>
                <a:lnTo>
                  <a:pt x="69710" y="49000"/>
                </a:lnTo>
                <a:lnTo>
                  <a:pt x="69920" y="48440"/>
                </a:lnTo>
                <a:lnTo>
                  <a:pt x="70090" y="48150"/>
                </a:lnTo>
                <a:lnTo>
                  <a:pt x="70070" y="47930"/>
                </a:lnTo>
                <a:lnTo>
                  <a:pt x="69830" y="47650"/>
                </a:lnTo>
                <a:lnTo>
                  <a:pt x="69350" y="47190"/>
                </a:lnTo>
                <a:lnTo>
                  <a:pt x="69290" y="47020"/>
                </a:lnTo>
                <a:lnTo>
                  <a:pt x="69360" y="46850"/>
                </a:lnTo>
                <a:lnTo>
                  <a:pt x="69450" y="46700"/>
                </a:lnTo>
                <a:lnTo>
                  <a:pt x="69500" y="46560"/>
                </a:lnTo>
                <a:lnTo>
                  <a:pt x="69470" y="46380"/>
                </a:lnTo>
                <a:lnTo>
                  <a:pt x="69340" y="46160"/>
                </a:lnTo>
                <a:lnTo>
                  <a:pt x="69290" y="46000"/>
                </a:lnTo>
                <a:lnTo>
                  <a:pt x="69280" y="45840"/>
                </a:lnTo>
                <a:lnTo>
                  <a:pt x="69300" y="45450"/>
                </a:lnTo>
                <a:lnTo>
                  <a:pt x="69290" y="45320"/>
                </a:lnTo>
                <a:lnTo>
                  <a:pt x="69220" y="45140"/>
                </a:lnTo>
                <a:lnTo>
                  <a:pt x="69040" y="44890"/>
                </a:lnTo>
                <a:lnTo>
                  <a:pt x="68790" y="44430"/>
                </a:lnTo>
                <a:lnTo>
                  <a:pt x="68790" y="44360"/>
                </a:lnTo>
                <a:lnTo>
                  <a:pt x="68910" y="44400"/>
                </a:lnTo>
                <a:lnTo>
                  <a:pt x="69130" y="44190"/>
                </a:lnTo>
                <a:lnTo>
                  <a:pt x="69650" y="44130"/>
                </a:lnTo>
                <a:lnTo>
                  <a:pt x="70210" y="44100"/>
                </a:lnTo>
                <a:lnTo>
                  <a:pt x="70800" y="44510"/>
                </a:lnTo>
                <a:lnTo>
                  <a:pt x="71420" y="44840"/>
                </a:lnTo>
                <a:lnTo>
                  <a:pt x="72210" y="44970"/>
                </a:lnTo>
                <a:lnTo>
                  <a:pt x="73000" y="45040"/>
                </a:lnTo>
                <a:lnTo>
                  <a:pt x="73270" y="45090"/>
                </a:lnTo>
                <a:lnTo>
                  <a:pt x="73520" y="45150"/>
                </a:lnTo>
                <a:lnTo>
                  <a:pt x="73930" y="45040"/>
                </a:lnTo>
                <a:lnTo>
                  <a:pt x="74310" y="44950"/>
                </a:lnTo>
                <a:lnTo>
                  <a:pt x="74590" y="45170"/>
                </a:lnTo>
                <a:lnTo>
                  <a:pt x="74820" y="45500"/>
                </a:lnTo>
                <a:lnTo>
                  <a:pt x="75270" y="45880"/>
                </a:lnTo>
                <a:lnTo>
                  <a:pt x="75740" y="46250"/>
                </a:lnTo>
                <a:lnTo>
                  <a:pt x="75520" y="47030"/>
                </a:lnTo>
                <a:lnTo>
                  <a:pt x="75550" y="47900"/>
                </a:lnTo>
                <a:lnTo>
                  <a:pt x="75610" y="48580"/>
                </a:lnTo>
                <a:lnTo>
                  <a:pt x="75770" y="49190"/>
                </a:lnTo>
                <a:lnTo>
                  <a:pt x="75440" y="49600"/>
                </a:lnTo>
                <a:lnTo>
                  <a:pt x="75140" y="50100"/>
                </a:lnTo>
                <a:lnTo>
                  <a:pt x="75150" y="50450"/>
                </a:lnTo>
                <a:lnTo>
                  <a:pt x="74970" y="50780"/>
                </a:lnTo>
                <a:lnTo>
                  <a:pt x="74810" y="51230"/>
                </a:lnTo>
                <a:lnTo>
                  <a:pt x="74690" y="51700"/>
                </a:lnTo>
                <a:lnTo>
                  <a:pt x="74620" y="52100"/>
                </a:lnTo>
                <a:lnTo>
                  <a:pt x="74630" y="52380"/>
                </a:lnTo>
                <a:lnTo>
                  <a:pt x="74540" y="52400"/>
                </a:lnTo>
                <a:lnTo>
                  <a:pt x="73940" y="52580"/>
                </a:lnTo>
                <a:lnTo>
                  <a:pt x="73340" y="52770"/>
                </a:lnTo>
                <a:lnTo>
                  <a:pt x="73070" y="52960"/>
                </a:lnTo>
                <a:lnTo>
                  <a:pt x="72780" y="53020"/>
                </a:lnTo>
                <a:lnTo>
                  <a:pt x="72420" y="52950"/>
                </a:lnTo>
                <a:lnTo>
                  <a:pt x="72070" y="52780"/>
                </a:lnTo>
                <a:lnTo>
                  <a:pt x="71530" y="52130"/>
                </a:lnTo>
                <a:lnTo>
                  <a:pt x="71020" y="51580"/>
                </a:lnTo>
                <a:lnTo>
                  <a:pt x="70630" y="51950"/>
                </a:lnTo>
                <a:lnTo>
                  <a:pt x="70570" y="52170"/>
                </a:lnTo>
                <a:lnTo>
                  <a:pt x="70470" y="52490"/>
                </a:lnTo>
                <a:lnTo>
                  <a:pt x="70030" y="52910"/>
                </a:lnTo>
                <a:lnTo>
                  <a:pt x="69980" y="53030"/>
                </a:lnTo>
                <a:lnTo>
                  <a:pt x="69820" y="53150"/>
                </a:lnTo>
                <a:lnTo>
                  <a:pt x="69760" y="53200"/>
                </a:lnTo>
                <a:lnTo>
                  <a:pt x="69380" y="53880"/>
                </a:lnTo>
                <a:lnTo>
                  <a:pt x="69430" y="54380"/>
                </a:lnTo>
                <a:lnTo>
                  <a:pt x="69520" y="54840"/>
                </a:lnTo>
                <a:lnTo>
                  <a:pt x="69360" y="55090"/>
                </a:lnTo>
                <a:lnTo>
                  <a:pt x="69060" y="55160"/>
                </a:lnTo>
                <a:lnTo>
                  <a:pt x="68510" y="55590"/>
                </a:lnTo>
                <a:lnTo>
                  <a:pt x="67930" y="55470"/>
                </a:lnTo>
                <a:lnTo>
                  <a:pt x="67240" y="54920"/>
                </a:lnTo>
                <a:lnTo>
                  <a:pt x="66530" y="54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