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Sabirabad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abiraba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8540" y="42860"/>
                </a:moveTo>
                <a:lnTo>
                  <a:pt x="58850" y="42550"/>
                </a:lnTo>
                <a:lnTo>
                  <a:pt x="59180" y="42290"/>
                </a:lnTo>
                <a:lnTo>
                  <a:pt x="59480" y="42210"/>
                </a:lnTo>
                <a:lnTo>
                  <a:pt x="59670" y="42070"/>
                </a:lnTo>
                <a:lnTo>
                  <a:pt x="59700" y="41820"/>
                </a:lnTo>
                <a:lnTo>
                  <a:pt x="59590" y="41640"/>
                </a:lnTo>
                <a:lnTo>
                  <a:pt x="59820" y="41300"/>
                </a:lnTo>
                <a:lnTo>
                  <a:pt x="59950" y="41030"/>
                </a:lnTo>
                <a:lnTo>
                  <a:pt x="60350" y="40640"/>
                </a:lnTo>
                <a:lnTo>
                  <a:pt x="60850" y="40340"/>
                </a:lnTo>
                <a:lnTo>
                  <a:pt x="61260" y="39930"/>
                </a:lnTo>
                <a:lnTo>
                  <a:pt x="61770" y="39650"/>
                </a:lnTo>
                <a:lnTo>
                  <a:pt x="63220" y="39670"/>
                </a:lnTo>
                <a:lnTo>
                  <a:pt x="64620" y="40050"/>
                </a:lnTo>
                <a:lnTo>
                  <a:pt x="64960" y="40240"/>
                </a:lnTo>
                <a:lnTo>
                  <a:pt x="64930" y="40500"/>
                </a:lnTo>
                <a:lnTo>
                  <a:pt x="64990" y="40870"/>
                </a:lnTo>
                <a:lnTo>
                  <a:pt x="65030" y="40910"/>
                </a:lnTo>
                <a:lnTo>
                  <a:pt x="65040" y="41010"/>
                </a:lnTo>
                <a:lnTo>
                  <a:pt x="65040" y="41220"/>
                </a:lnTo>
                <a:lnTo>
                  <a:pt x="65050" y="41390"/>
                </a:lnTo>
                <a:lnTo>
                  <a:pt x="65090" y="41410"/>
                </a:lnTo>
                <a:lnTo>
                  <a:pt x="65160" y="41390"/>
                </a:lnTo>
                <a:lnTo>
                  <a:pt x="65560" y="41610"/>
                </a:lnTo>
                <a:lnTo>
                  <a:pt x="65910" y="41670"/>
                </a:lnTo>
                <a:lnTo>
                  <a:pt x="66200" y="41770"/>
                </a:lnTo>
                <a:lnTo>
                  <a:pt x="66320" y="42050"/>
                </a:lnTo>
                <a:lnTo>
                  <a:pt x="66500" y="42140"/>
                </a:lnTo>
                <a:lnTo>
                  <a:pt x="67390" y="42290"/>
                </a:lnTo>
                <a:lnTo>
                  <a:pt x="67700" y="42390"/>
                </a:lnTo>
                <a:lnTo>
                  <a:pt x="68230" y="42820"/>
                </a:lnTo>
                <a:lnTo>
                  <a:pt x="68180" y="43420"/>
                </a:lnTo>
                <a:lnTo>
                  <a:pt x="68180" y="43700"/>
                </a:lnTo>
                <a:lnTo>
                  <a:pt x="68290" y="43970"/>
                </a:lnTo>
                <a:lnTo>
                  <a:pt x="68400" y="44110"/>
                </a:lnTo>
                <a:lnTo>
                  <a:pt x="68590" y="44210"/>
                </a:lnTo>
                <a:lnTo>
                  <a:pt x="68690" y="44250"/>
                </a:lnTo>
                <a:lnTo>
                  <a:pt x="68790" y="44360"/>
                </a:lnTo>
                <a:lnTo>
                  <a:pt x="68790" y="44430"/>
                </a:lnTo>
                <a:lnTo>
                  <a:pt x="69040" y="44890"/>
                </a:lnTo>
                <a:lnTo>
                  <a:pt x="69220" y="45140"/>
                </a:lnTo>
                <a:lnTo>
                  <a:pt x="69290" y="45320"/>
                </a:lnTo>
                <a:lnTo>
                  <a:pt x="69300" y="45450"/>
                </a:lnTo>
                <a:lnTo>
                  <a:pt x="69280" y="45840"/>
                </a:lnTo>
                <a:lnTo>
                  <a:pt x="69290" y="46000"/>
                </a:lnTo>
                <a:lnTo>
                  <a:pt x="69340" y="46160"/>
                </a:lnTo>
                <a:lnTo>
                  <a:pt x="69470" y="46380"/>
                </a:lnTo>
                <a:lnTo>
                  <a:pt x="69500" y="46560"/>
                </a:lnTo>
                <a:lnTo>
                  <a:pt x="69450" y="46700"/>
                </a:lnTo>
                <a:lnTo>
                  <a:pt x="69360" y="46850"/>
                </a:lnTo>
                <a:lnTo>
                  <a:pt x="69290" y="47020"/>
                </a:lnTo>
                <a:lnTo>
                  <a:pt x="69350" y="47190"/>
                </a:lnTo>
                <a:lnTo>
                  <a:pt x="69830" y="47650"/>
                </a:lnTo>
                <a:lnTo>
                  <a:pt x="70070" y="47930"/>
                </a:lnTo>
                <a:lnTo>
                  <a:pt x="70090" y="48150"/>
                </a:lnTo>
                <a:lnTo>
                  <a:pt x="69920" y="48440"/>
                </a:lnTo>
                <a:lnTo>
                  <a:pt x="69710" y="49000"/>
                </a:lnTo>
                <a:lnTo>
                  <a:pt x="69500" y="49200"/>
                </a:lnTo>
                <a:lnTo>
                  <a:pt x="69210" y="49310"/>
                </a:lnTo>
                <a:lnTo>
                  <a:pt x="68890" y="49650"/>
                </a:lnTo>
                <a:lnTo>
                  <a:pt x="68420" y="49900"/>
                </a:lnTo>
                <a:lnTo>
                  <a:pt x="68480" y="50350"/>
                </a:lnTo>
                <a:lnTo>
                  <a:pt x="68410" y="50690"/>
                </a:lnTo>
                <a:lnTo>
                  <a:pt x="68060" y="50530"/>
                </a:lnTo>
                <a:lnTo>
                  <a:pt x="67680" y="50310"/>
                </a:lnTo>
                <a:lnTo>
                  <a:pt x="67120" y="50380"/>
                </a:lnTo>
                <a:lnTo>
                  <a:pt x="66580" y="50420"/>
                </a:lnTo>
                <a:lnTo>
                  <a:pt x="65810" y="50170"/>
                </a:lnTo>
                <a:lnTo>
                  <a:pt x="65050" y="49900"/>
                </a:lnTo>
                <a:lnTo>
                  <a:pt x="64380" y="49610"/>
                </a:lnTo>
                <a:lnTo>
                  <a:pt x="63700" y="49490"/>
                </a:lnTo>
                <a:lnTo>
                  <a:pt x="63280" y="49300"/>
                </a:lnTo>
                <a:lnTo>
                  <a:pt x="63740" y="48910"/>
                </a:lnTo>
                <a:lnTo>
                  <a:pt x="64490" y="48760"/>
                </a:lnTo>
                <a:lnTo>
                  <a:pt x="65210" y="48410"/>
                </a:lnTo>
                <a:lnTo>
                  <a:pt x="65590" y="47820"/>
                </a:lnTo>
                <a:lnTo>
                  <a:pt x="65590" y="47120"/>
                </a:lnTo>
                <a:lnTo>
                  <a:pt x="65390" y="46670"/>
                </a:lnTo>
                <a:lnTo>
                  <a:pt x="65330" y="46150"/>
                </a:lnTo>
                <a:lnTo>
                  <a:pt x="65430" y="45780"/>
                </a:lnTo>
                <a:lnTo>
                  <a:pt x="65440" y="45390"/>
                </a:lnTo>
                <a:lnTo>
                  <a:pt x="64940" y="44740"/>
                </a:lnTo>
                <a:lnTo>
                  <a:pt x="64280" y="44440"/>
                </a:lnTo>
                <a:lnTo>
                  <a:pt x="63640" y="44010"/>
                </a:lnTo>
                <a:lnTo>
                  <a:pt x="62970" y="43640"/>
                </a:lnTo>
                <a:lnTo>
                  <a:pt x="62580" y="43620"/>
                </a:lnTo>
                <a:lnTo>
                  <a:pt x="62250" y="43820"/>
                </a:lnTo>
                <a:lnTo>
                  <a:pt x="62090" y="43990"/>
                </a:lnTo>
                <a:lnTo>
                  <a:pt x="61890" y="43970"/>
                </a:lnTo>
                <a:lnTo>
                  <a:pt x="61650" y="43790"/>
                </a:lnTo>
                <a:lnTo>
                  <a:pt x="61500" y="43500"/>
                </a:lnTo>
                <a:lnTo>
                  <a:pt x="61610" y="43180"/>
                </a:lnTo>
                <a:lnTo>
                  <a:pt x="61720" y="42900"/>
                </a:lnTo>
                <a:lnTo>
                  <a:pt x="61390" y="42620"/>
                </a:lnTo>
                <a:lnTo>
                  <a:pt x="61020" y="42450"/>
                </a:lnTo>
                <a:lnTo>
                  <a:pt x="60470" y="42530"/>
                </a:lnTo>
                <a:lnTo>
                  <a:pt x="59950" y="42780"/>
                </a:lnTo>
                <a:lnTo>
                  <a:pt x="59540" y="43020"/>
                </a:lnTo>
                <a:lnTo>
                  <a:pt x="59130" y="43230"/>
                </a:lnTo>
                <a:lnTo>
                  <a:pt x="58800" y="43280"/>
                </a:lnTo>
                <a:lnTo>
                  <a:pt x="58540" y="4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