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Saatlı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Saatlı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0550" y="50100"/>
                </a:moveTo>
                <a:lnTo>
                  <a:pt x="60190" y="49670"/>
                </a:lnTo>
                <a:lnTo>
                  <a:pt x="59950" y="49190"/>
                </a:lnTo>
                <a:lnTo>
                  <a:pt x="59940" y="48740"/>
                </a:lnTo>
                <a:lnTo>
                  <a:pt x="59960" y="48290"/>
                </a:lnTo>
                <a:lnTo>
                  <a:pt x="60040" y="48050"/>
                </a:lnTo>
                <a:lnTo>
                  <a:pt x="60080" y="47780"/>
                </a:lnTo>
                <a:lnTo>
                  <a:pt x="59340" y="47110"/>
                </a:lnTo>
                <a:lnTo>
                  <a:pt x="58400" y="46790"/>
                </a:lnTo>
                <a:lnTo>
                  <a:pt x="58140" y="46390"/>
                </a:lnTo>
                <a:lnTo>
                  <a:pt x="57990" y="45920"/>
                </a:lnTo>
                <a:lnTo>
                  <a:pt x="58120" y="45380"/>
                </a:lnTo>
                <a:lnTo>
                  <a:pt x="58380" y="44900"/>
                </a:lnTo>
                <a:lnTo>
                  <a:pt x="58580" y="44460"/>
                </a:lnTo>
                <a:lnTo>
                  <a:pt x="58510" y="44000"/>
                </a:lnTo>
                <a:lnTo>
                  <a:pt x="58320" y="43780"/>
                </a:lnTo>
                <a:lnTo>
                  <a:pt x="58170" y="43540"/>
                </a:lnTo>
                <a:lnTo>
                  <a:pt x="58330" y="43190"/>
                </a:lnTo>
                <a:lnTo>
                  <a:pt x="58540" y="42860"/>
                </a:lnTo>
                <a:lnTo>
                  <a:pt x="58800" y="43280"/>
                </a:lnTo>
                <a:lnTo>
                  <a:pt x="59130" y="43230"/>
                </a:lnTo>
                <a:lnTo>
                  <a:pt x="59540" y="43020"/>
                </a:lnTo>
                <a:lnTo>
                  <a:pt x="59950" y="42780"/>
                </a:lnTo>
                <a:lnTo>
                  <a:pt x="60470" y="42530"/>
                </a:lnTo>
                <a:lnTo>
                  <a:pt x="61020" y="42450"/>
                </a:lnTo>
                <a:lnTo>
                  <a:pt x="61390" y="42620"/>
                </a:lnTo>
                <a:lnTo>
                  <a:pt x="61720" y="42900"/>
                </a:lnTo>
                <a:lnTo>
                  <a:pt x="61610" y="43180"/>
                </a:lnTo>
                <a:lnTo>
                  <a:pt x="61500" y="43500"/>
                </a:lnTo>
                <a:lnTo>
                  <a:pt x="61650" y="43790"/>
                </a:lnTo>
                <a:lnTo>
                  <a:pt x="61890" y="43970"/>
                </a:lnTo>
                <a:lnTo>
                  <a:pt x="62090" y="43990"/>
                </a:lnTo>
                <a:lnTo>
                  <a:pt x="62250" y="43820"/>
                </a:lnTo>
                <a:lnTo>
                  <a:pt x="62580" y="43620"/>
                </a:lnTo>
                <a:lnTo>
                  <a:pt x="62970" y="43640"/>
                </a:lnTo>
                <a:lnTo>
                  <a:pt x="63640" y="44010"/>
                </a:lnTo>
                <a:lnTo>
                  <a:pt x="64280" y="44440"/>
                </a:lnTo>
                <a:lnTo>
                  <a:pt x="64940" y="44740"/>
                </a:lnTo>
                <a:lnTo>
                  <a:pt x="65440" y="45390"/>
                </a:lnTo>
                <a:lnTo>
                  <a:pt x="65430" y="45780"/>
                </a:lnTo>
                <a:lnTo>
                  <a:pt x="65330" y="46150"/>
                </a:lnTo>
                <a:lnTo>
                  <a:pt x="65390" y="46670"/>
                </a:lnTo>
                <a:lnTo>
                  <a:pt x="65590" y="47120"/>
                </a:lnTo>
                <a:lnTo>
                  <a:pt x="65590" y="47820"/>
                </a:lnTo>
                <a:lnTo>
                  <a:pt x="65210" y="48410"/>
                </a:lnTo>
                <a:lnTo>
                  <a:pt x="64490" y="48760"/>
                </a:lnTo>
                <a:lnTo>
                  <a:pt x="63740" y="48910"/>
                </a:lnTo>
                <a:lnTo>
                  <a:pt x="63280" y="49300"/>
                </a:lnTo>
                <a:lnTo>
                  <a:pt x="63700" y="49490"/>
                </a:lnTo>
                <a:lnTo>
                  <a:pt x="63060" y="50240"/>
                </a:lnTo>
                <a:lnTo>
                  <a:pt x="62280" y="49820"/>
                </a:lnTo>
                <a:lnTo>
                  <a:pt x="61410" y="49280"/>
                </a:lnTo>
                <a:lnTo>
                  <a:pt x="60550" y="50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