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Qəbələ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Qəbələ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51760" y="17940"/>
                </a:moveTo>
                <a:lnTo>
                  <a:pt x="51880" y="18200"/>
                </a:lnTo>
                <a:lnTo>
                  <a:pt x="52370" y="18540"/>
                </a:lnTo>
                <a:lnTo>
                  <a:pt x="52940" y="18660"/>
                </a:lnTo>
                <a:lnTo>
                  <a:pt x="53520" y="18760"/>
                </a:lnTo>
                <a:lnTo>
                  <a:pt x="53910" y="19990"/>
                </a:lnTo>
                <a:lnTo>
                  <a:pt x="55140" y="20710"/>
                </a:lnTo>
                <a:lnTo>
                  <a:pt x="54900" y="21000"/>
                </a:lnTo>
                <a:lnTo>
                  <a:pt x="54720" y="21350"/>
                </a:lnTo>
                <a:lnTo>
                  <a:pt x="54640" y="21730"/>
                </a:lnTo>
                <a:lnTo>
                  <a:pt x="54520" y="22050"/>
                </a:lnTo>
                <a:lnTo>
                  <a:pt x="54300" y="22000"/>
                </a:lnTo>
                <a:lnTo>
                  <a:pt x="54080" y="21980"/>
                </a:lnTo>
                <a:lnTo>
                  <a:pt x="53950" y="22190"/>
                </a:lnTo>
                <a:lnTo>
                  <a:pt x="53860" y="22440"/>
                </a:lnTo>
                <a:lnTo>
                  <a:pt x="54020" y="23120"/>
                </a:lnTo>
                <a:lnTo>
                  <a:pt x="54400" y="23770"/>
                </a:lnTo>
                <a:lnTo>
                  <a:pt x="54350" y="24400"/>
                </a:lnTo>
                <a:lnTo>
                  <a:pt x="53900" y="24790"/>
                </a:lnTo>
                <a:lnTo>
                  <a:pt x="53660" y="24830"/>
                </a:lnTo>
                <a:lnTo>
                  <a:pt x="53460" y="24910"/>
                </a:lnTo>
                <a:lnTo>
                  <a:pt x="53410" y="25360"/>
                </a:lnTo>
                <a:lnTo>
                  <a:pt x="53400" y="25830"/>
                </a:lnTo>
                <a:lnTo>
                  <a:pt x="52800" y="26310"/>
                </a:lnTo>
                <a:lnTo>
                  <a:pt x="52090" y="26630"/>
                </a:lnTo>
                <a:lnTo>
                  <a:pt x="51630" y="27020"/>
                </a:lnTo>
                <a:lnTo>
                  <a:pt x="51310" y="27620"/>
                </a:lnTo>
                <a:lnTo>
                  <a:pt x="50920" y="28170"/>
                </a:lnTo>
                <a:lnTo>
                  <a:pt x="50500" y="28690"/>
                </a:lnTo>
                <a:lnTo>
                  <a:pt x="49990" y="28930"/>
                </a:lnTo>
                <a:lnTo>
                  <a:pt x="49440" y="28950"/>
                </a:lnTo>
                <a:lnTo>
                  <a:pt x="48840" y="29090"/>
                </a:lnTo>
                <a:lnTo>
                  <a:pt x="48270" y="29410"/>
                </a:lnTo>
                <a:lnTo>
                  <a:pt x="47760" y="29120"/>
                </a:lnTo>
                <a:lnTo>
                  <a:pt x="47380" y="28710"/>
                </a:lnTo>
                <a:lnTo>
                  <a:pt x="47340" y="27810"/>
                </a:lnTo>
                <a:lnTo>
                  <a:pt x="47290" y="26910"/>
                </a:lnTo>
                <a:lnTo>
                  <a:pt x="47830" y="26750"/>
                </a:lnTo>
                <a:lnTo>
                  <a:pt x="47980" y="26210"/>
                </a:lnTo>
                <a:lnTo>
                  <a:pt x="48000" y="24960"/>
                </a:lnTo>
                <a:lnTo>
                  <a:pt x="48310" y="23770"/>
                </a:lnTo>
                <a:lnTo>
                  <a:pt x="48570" y="23310"/>
                </a:lnTo>
                <a:lnTo>
                  <a:pt x="48830" y="22860"/>
                </a:lnTo>
                <a:lnTo>
                  <a:pt x="48890" y="22360"/>
                </a:lnTo>
                <a:lnTo>
                  <a:pt x="48820" y="21870"/>
                </a:lnTo>
                <a:lnTo>
                  <a:pt x="49310" y="20990"/>
                </a:lnTo>
                <a:lnTo>
                  <a:pt x="49750" y="20020"/>
                </a:lnTo>
                <a:lnTo>
                  <a:pt x="49870" y="19490"/>
                </a:lnTo>
                <a:lnTo>
                  <a:pt x="50000" y="19010"/>
                </a:lnTo>
                <a:lnTo>
                  <a:pt x="49950" y="18770"/>
                </a:lnTo>
                <a:lnTo>
                  <a:pt x="49880" y="18520"/>
                </a:lnTo>
                <a:lnTo>
                  <a:pt x="49890" y="17990"/>
                </a:lnTo>
                <a:lnTo>
                  <a:pt x="49920" y="17740"/>
                </a:lnTo>
                <a:lnTo>
                  <a:pt x="50380" y="17980"/>
                </a:lnTo>
                <a:lnTo>
                  <a:pt x="50680" y="18040"/>
                </a:lnTo>
                <a:lnTo>
                  <a:pt x="51760" y="17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