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Qusar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Qusar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61840" y="7090"/>
                </a:moveTo>
                <a:lnTo>
                  <a:pt x="62240" y="7050"/>
                </a:lnTo>
                <a:lnTo>
                  <a:pt x="62650" y="7510"/>
                </a:lnTo>
                <a:lnTo>
                  <a:pt x="62300" y="8600"/>
                </a:lnTo>
                <a:lnTo>
                  <a:pt x="62580" y="9610"/>
                </a:lnTo>
                <a:lnTo>
                  <a:pt x="63000" y="9650"/>
                </a:lnTo>
                <a:lnTo>
                  <a:pt x="63380" y="9760"/>
                </a:lnTo>
                <a:lnTo>
                  <a:pt x="63370" y="10170"/>
                </a:lnTo>
                <a:lnTo>
                  <a:pt x="63120" y="10540"/>
                </a:lnTo>
                <a:lnTo>
                  <a:pt x="63410" y="11160"/>
                </a:lnTo>
                <a:lnTo>
                  <a:pt x="63600" y="12020"/>
                </a:lnTo>
                <a:lnTo>
                  <a:pt x="62730" y="12530"/>
                </a:lnTo>
                <a:lnTo>
                  <a:pt x="61810" y="12820"/>
                </a:lnTo>
                <a:lnTo>
                  <a:pt x="60660" y="13410"/>
                </a:lnTo>
                <a:lnTo>
                  <a:pt x="59600" y="14300"/>
                </a:lnTo>
                <a:lnTo>
                  <a:pt x="56530" y="16460"/>
                </a:lnTo>
                <a:lnTo>
                  <a:pt x="53520" y="18760"/>
                </a:lnTo>
                <a:lnTo>
                  <a:pt x="52940" y="18660"/>
                </a:lnTo>
                <a:lnTo>
                  <a:pt x="52370" y="18540"/>
                </a:lnTo>
                <a:lnTo>
                  <a:pt x="51880" y="18200"/>
                </a:lnTo>
                <a:lnTo>
                  <a:pt x="51760" y="17940"/>
                </a:lnTo>
                <a:lnTo>
                  <a:pt x="52000" y="17920"/>
                </a:lnTo>
                <a:lnTo>
                  <a:pt x="52660" y="17720"/>
                </a:lnTo>
                <a:lnTo>
                  <a:pt x="53020" y="17490"/>
                </a:lnTo>
                <a:lnTo>
                  <a:pt x="53090" y="17290"/>
                </a:lnTo>
                <a:lnTo>
                  <a:pt x="53010" y="17020"/>
                </a:lnTo>
                <a:lnTo>
                  <a:pt x="52940" y="16600"/>
                </a:lnTo>
                <a:lnTo>
                  <a:pt x="52980" y="16170"/>
                </a:lnTo>
                <a:lnTo>
                  <a:pt x="53130" y="15970"/>
                </a:lnTo>
                <a:lnTo>
                  <a:pt x="53330" y="15820"/>
                </a:lnTo>
                <a:lnTo>
                  <a:pt x="53560" y="15540"/>
                </a:lnTo>
                <a:lnTo>
                  <a:pt x="53690" y="15170"/>
                </a:lnTo>
                <a:lnTo>
                  <a:pt x="53770" y="14840"/>
                </a:lnTo>
                <a:lnTo>
                  <a:pt x="53930" y="14670"/>
                </a:lnTo>
                <a:lnTo>
                  <a:pt x="54340" y="14740"/>
                </a:lnTo>
                <a:lnTo>
                  <a:pt x="54680" y="14540"/>
                </a:lnTo>
                <a:lnTo>
                  <a:pt x="55200" y="13060"/>
                </a:lnTo>
                <a:lnTo>
                  <a:pt x="55490" y="12480"/>
                </a:lnTo>
                <a:lnTo>
                  <a:pt x="56000" y="12160"/>
                </a:lnTo>
                <a:lnTo>
                  <a:pt x="57790" y="11820"/>
                </a:lnTo>
                <a:lnTo>
                  <a:pt x="58250" y="11570"/>
                </a:lnTo>
                <a:lnTo>
                  <a:pt x="59070" y="10860"/>
                </a:lnTo>
                <a:lnTo>
                  <a:pt x="60410" y="10020"/>
                </a:lnTo>
                <a:lnTo>
                  <a:pt x="60770" y="9630"/>
                </a:lnTo>
                <a:lnTo>
                  <a:pt x="61080" y="9030"/>
                </a:lnTo>
                <a:lnTo>
                  <a:pt x="61730" y="7220"/>
                </a:lnTo>
                <a:lnTo>
                  <a:pt x="61840" y="7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