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Qubadli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ubad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2890" y="58130"/>
                </a:moveTo>
                <a:lnTo>
                  <a:pt x="32870" y="58070"/>
                </a:lnTo>
                <a:lnTo>
                  <a:pt x="32770" y="57950"/>
                </a:lnTo>
                <a:lnTo>
                  <a:pt x="32670" y="57860"/>
                </a:lnTo>
                <a:lnTo>
                  <a:pt x="32000" y="57390"/>
                </a:lnTo>
                <a:lnTo>
                  <a:pt x="31630" y="57000"/>
                </a:lnTo>
                <a:lnTo>
                  <a:pt x="31480" y="56700"/>
                </a:lnTo>
                <a:lnTo>
                  <a:pt x="31390" y="56380"/>
                </a:lnTo>
                <a:lnTo>
                  <a:pt x="31280" y="56090"/>
                </a:lnTo>
                <a:lnTo>
                  <a:pt x="31030" y="55880"/>
                </a:lnTo>
                <a:lnTo>
                  <a:pt x="29910" y="55380"/>
                </a:lnTo>
                <a:lnTo>
                  <a:pt x="29410" y="54990"/>
                </a:lnTo>
                <a:lnTo>
                  <a:pt x="29190" y="54360"/>
                </a:lnTo>
                <a:lnTo>
                  <a:pt x="29400" y="53840"/>
                </a:lnTo>
                <a:lnTo>
                  <a:pt x="29890" y="53530"/>
                </a:lnTo>
                <a:lnTo>
                  <a:pt x="31030" y="53320"/>
                </a:lnTo>
                <a:lnTo>
                  <a:pt x="31620" y="53700"/>
                </a:lnTo>
                <a:lnTo>
                  <a:pt x="32320" y="53780"/>
                </a:lnTo>
                <a:lnTo>
                  <a:pt x="32930" y="53310"/>
                </a:lnTo>
                <a:lnTo>
                  <a:pt x="33540" y="52880"/>
                </a:lnTo>
                <a:lnTo>
                  <a:pt x="33920" y="52960"/>
                </a:lnTo>
                <a:lnTo>
                  <a:pt x="34300" y="53020"/>
                </a:lnTo>
                <a:lnTo>
                  <a:pt x="34620" y="52940"/>
                </a:lnTo>
                <a:lnTo>
                  <a:pt x="34950" y="52850"/>
                </a:lnTo>
                <a:lnTo>
                  <a:pt x="35220" y="53050"/>
                </a:lnTo>
                <a:lnTo>
                  <a:pt x="35330" y="53220"/>
                </a:lnTo>
                <a:lnTo>
                  <a:pt x="35410" y="53350"/>
                </a:lnTo>
                <a:lnTo>
                  <a:pt x="35360" y="53510"/>
                </a:lnTo>
                <a:lnTo>
                  <a:pt x="35260" y="53830"/>
                </a:lnTo>
                <a:lnTo>
                  <a:pt x="34980" y="54230"/>
                </a:lnTo>
                <a:lnTo>
                  <a:pt x="34610" y="54590"/>
                </a:lnTo>
                <a:lnTo>
                  <a:pt x="34510" y="55210"/>
                </a:lnTo>
                <a:lnTo>
                  <a:pt x="34740" y="55650"/>
                </a:lnTo>
                <a:lnTo>
                  <a:pt x="35030" y="56100"/>
                </a:lnTo>
                <a:lnTo>
                  <a:pt x="35090" y="56760"/>
                </a:lnTo>
                <a:lnTo>
                  <a:pt x="35330" y="57330"/>
                </a:lnTo>
                <a:lnTo>
                  <a:pt x="35860" y="57650"/>
                </a:lnTo>
                <a:lnTo>
                  <a:pt x="36370" y="58020"/>
                </a:lnTo>
                <a:lnTo>
                  <a:pt x="35740" y="58370"/>
                </a:lnTo>
                <a:lnTo>
                  <a:pt x="35130" y="58760"/>
                </a:lnTo>
                <a:lnTo>
                  <a:pt x="34620" y="59360"/>
                </a:lnTo>
                <a:lnTo>
                  <a:pt x="34170" y="60010"/>
                </a:lnTo>
                <a:lnTo>
                  <a:pt x="33540" y="59630"/>
                </a:lnTo>
                <a:lnTo>
                  <a:pt x="33370" y="58180"/>
                </a:lnTo>
                <a:lnTo>
                  <a:pt x="32890" y="58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