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ub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3600" y="12020"/>
                </a:moveTo>
                <a:lnTo>
                  <a:pt x="63920" y="12640"/>
                </a:lnTo>
                <a:lnTo>
                  <a:pt x="64320" y="13260"/>
                </a:lnTo>
                <a:lnTo>
                  <a:pt x="64600" y="13840"/>
                </a:lnTo>
                <a:lnTo>
                  <a:pt x="64890" y="14400"/>
                </a:lnTo>
                <a:lnTo>
                  <a:pt x="65150" y="14780"/>
                </a:lnTo>
                <a:lnTo>
                  <a:pt x="65540" y="14680"/>
                </a:lnTo>
                <a:lnTo>
                  <a:pt x="65910" y="14550"/>
                </a:lnTo>
                <a:lnTo>
                  <a:pt x="66220" y="14820"/>
                </a:lnTo>
                <a:lnTo>
                  <a:pt x="66040" y="15670"/>
                </a:lnTo>
                <a:lnTo>
                  <a:pt x="66050" y="16510"/>
                </a:lnTo>
                <a:lnTo>
                  <a:pt x="66260" y="16770"/>
                </a:lnTo>
                <a:lnTo>
                  <a:pt x="66270" y="17070"/>
                </a:lnTo>
                <a:lnTo>
                  <a:pt x="66070" y="17330"/>
                </a:lnTo>
                <a:lnTo>
                  <a:pt x="65870" y="17580"/>
                </a:lnTo>
                <a:lnTo>
                  <a:pt x="65060" y="18290"/>
                </a:lnTo>
                <a:lnTo>
                  <a:pt x="64650" y="19290"/>
                </a:lnTo>
                <a:lnTo>
                  <a:pt x="65300" y="19950"/>
                </a:lnTo>
                <a:lnTo>
                  <a:pt x="65870" y="20700"/>
                </a:lnTo>
                <a:lnTo>
                  <a:pt x="65660" y="21220"/>
                </a:lnTo>
                <a:lnTo>
                  <a:pt x="65260" y="21530"/>
                </a:lnTo>
                <a:lnTo>
                  <a:pt x="64970" y="21980"/>
                </a:lnTo>
                <a:lnTo>
                  <a:pt x="65200" y="22480"/>
                </a:lnTo>
                <a:lnTo>
                  <a:pt x="65280" y="23260"/>
                </a:lnTo>
                <a:lnTo>
                  <a:pt x="65220" y="24170"/>
                </a:lnTo>
                <a:lnTo>
                  <a:pt x="64180" y="23870"/>
                </a:lnTo>
                <a:lnTo>
                  <a:pt x="63180" y="23440"/>
                </a:lnTo>
                <a:lnTo>
                  <a:pt x="61960" y="23090"/>
                </a:lnTo>
                <a:lnTo>
                  <a:pt x="60710" y="23070"/>
                </a:lnTo>
                <a:lnTo>
                  <a:pt x="59790" y="22260"/>
                </a:lnTo>
                <a:lnTo>
                  <a:pt x="58620" y="22170"/>
                </a:lnTo>
                <a:lnTo>
                  <a:pt x="57770" y="21780"/>
                </a:lnTo>
                <a:lnTo>
                  <a:pt x="56940" y="21290"/>
                </a:lnTo>
                <a:lnTo>
                  <a:pt x="56510" y="21040"/>
                </a:lnTo>
                <a:lnTo>
                  <a:pt x="56070" y="20860"/>
                </a:lnTo>
                <a:lnTo>
                  <a:pt x="55600" y="20820"/>
                </a:lnTo>
                <a:lnTo>
                  <a:pt x="55140" y="20710"/>
                </a:lnTo>
                <a:lnTo>
                  <a:pt x="53910" y="19990"/>
                </a:lnTo>
                <a:lnTo>
                  <a:pt x="53520" y="18760"/>
                </a:lnTo>
                <a:lnTo>
                  <a:pt x="56530" y="16460"/>
                </a:lnTo>
                <a:lnTo>
                  <a:pt x="59600" y="14300"/>
                </a:lnTo>
                <a:lnTo>
                  <a:pt x="60660" y="13410"/>
                </a:lnTo>
                <a:lnTo>
                  <a:pt x="61810" y="12820"/>
                </a:lnTo>
                <a:lnTo>
                  <a:pt x="62730" y="12530"/>
                </a:lnTo>
                <a:lnTo>
                  <a:pt x="63600" y="12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