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Qobustan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Qobust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210" y="26910"/>
                </a:moveTo>
                <a:lnTo>
                  <a:pt x="68110" y="27180"/>
                </a:lnTo>
                <a:lnTo>
                  <a:pt x="68940" y="27810"/>
                </a:lnTo>
                <a:lnTo>
                  <a:pt x="69310" y="28150"/>
                </a:lnTo>
                <a:lnTo>
                  <a:pt x="69650" y="28590"/>
                </a:lnTo>
                <a:lnTo>
                  <a:pt x="70250" y="29250"/>
                </a:lnTo>
                <a:lnTo>
                  <a:pt x="70930" y="29760"/>
                </a:lnTo>
                <a:lnTo>
                  <a:pt x="71770" y="30050"/>
                </a:lnTo>
                <a:lnTo>
                  <a:pt x="72440" y="30740"/>
                </a:lnTo>
                <a:lnTo>
                  <a:pt x="73270" y="31610"/>
                </a:lnTo>
                <a:lnTo>
                  <a:pt x="74280" y="32150"/>
                </a:lnTo>
                <a:lnTo>
                  <a:pt x="73960" y="32750"/>
                </a:lnTo>
                <a:lnTo>
                  <a:pt x="73530" y="33190"/>
                </a:lnTo>
                <a:lnTo>
                  <a:pt x="73090" y="33540"/>
                </a:lnTo>
                <a:lnTo>
                  <a:pt x="72610" y="33750"/>
                </a:lnTo>
                <a:lnTo>
                  <a:pt x="72120" y="33840"/>
                </a:lnTo>
                <a:lnTo>
                  <a:pt x="71680" y="34110"/>
                </a:lnTo>
                <a:lnTo>
                  <a:pt x="71440" y="34560"/>
                </a:lnTo>
                <a:lnTo>
                  <a:pt x="71130" y="34880"/>
                </a:lnTo>
                <a:lnTo>
                  <a:pt x="70600" y="35050"/>
                </a:lnTo>
                <a:lnTo>
                  <a:pt x="70160" y="35510"/>
                </a:lnTo>
                <a:lnTo>
                  <a:pt x="69820" y="35860"/>
                </a:lnTo>
                <a:lnTo>
                  <a:pt x="69480" y="36210"/>
                </a:lnTo>
                <a:lnTo>
                  <a:pt x="69210" y="36520"/>
                </a:lnTo>
                <a:lnTo>
                  <a:pt x="68910" y="36330"/>
                </a:lnTo>
                <a:lnTo>
                  <a:pt x="68410" y="35980"/>
                </a:lnTo>
                <a:lnTo>
                  <a:pt x="67870" y="35770"/>
                </a:lnTo>
                <a:lnTo>
                  <a:pt x="67020" y="35850"/>
                </a:lnTo>
                <a:lnTo>
                  <a:pt x="66260" y="35440"/>
                </a:lnTo>
                <a:lnTo>
                  <a:pt x="65640" y="35510"/>
                </a:lnTo>
                <a:lnTo>
                  <a:pt x="65040" y="35530"/>
                </a:lnTo>
                <a:lnTo>
                  <a:pt x="64940" y="35220"/>
                </a:lnTo>
                <a:lnTo>
                  <a:pt x="65380" y="34970"/>
                </a:lnTo>
                <a:lnTo>
                  <a:pt x="65650" y="34740"/>
                </a:lnTo>
                <a:lnTo>
                  <a:pt x="65740" y="34320"/>
                </a:lnTo>
                <a:lnTo>
                  <a:pt x="65920" y="33960"/>
                </a:lnTo>
                <a:lnTo>
                  <a:pt x="66100" y="33600"/>
                </a:lnTo>
                <a:lnTo>
                  <a:pt x="66200" y="33260"/>
                </a:lnTo>
                <a:lnTo>
                  <a:pt x="66010" y="32970"/>
                </a:lnTo>
                <a:lnTo>
                  <a:pt x="65940" y="32680"/>
                </a:lnTo>
                <a:lnTo>
                  <a:pt x="65960" y="32320"/>
                </a:lnTo>
                <a:lnTo>
                  <a:pt x="65910" y="31880"/>
                </a:lnTo>
                <a:lnTo>
                  <a:pt x="65790" y="31460"/>
                </a:lnTo>
                <a:lnTo>
                  <a:pt x="65790" y="31070"/>
                </a:lnTo>
                <a:lnTo>
                  <a:pt x="65720" y="30730"/>
                </a:lnTo>
                <a:lnTo>
                  <a:pt x="65490" y="30540"/>
                </a:lnTo>
                <a:lnTo>
                  <a:pt x="65340" y="30280"/>
                </a:lnTo>
                <a:lnTo>
                  <a:pt x="65570" y="29890"/>
                </a:lnTo>
                <a:lnTo>
                  <a:pt x="65850" y="29500"/>
                </a:lnTo>
                <a:lnTo>
                  <a:pt x="65790" y="28600"/>
                </a:lnTo>
                <a:lnTo>
                  <a:pt x="65990" y="27740"/>
                </a:lnTo>
                <a:lnTo>
                  <a:pt x="66570" y="27290"/>
                </a:lnTo>
                <a:lnTo>
                  <a:pt x="67210" y="26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