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Qazax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aza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730" y="20320"/>
                </a:moveTo>
                <a:lnTo>
                  <a:pt x="8340" y="20470"/>
                </a:lnTo>
                <a:lnTo>
                  <a:pt x="8510" y="21060"/>
                </a:lnTo>
                <a:lnTo>
                  <a:pt x="8290" y="21530"/>
                </a:lnTo>
                <a:lnTo>
                  <a:pt x="7730" y="21340"/>
                </a:lnTo>
                <a:lnTo>
                  <a:pt x="7530" y="21090"/>
                </a:lnTo>
                <a:lnTo>
                  <a:pt x="7440" y="20780"/>
                </a:lnTo>
                <a:lnTo>
                  <a:pt x="7490" y="20490"/>
                </a:lnTo>
                <a:lnTo>
                  <a:pt x="7730" y="20320"/>
                </a:lnTo>
                <a:close/>
                <a:moveTo>
                  <a:pt x="13980" y="21780"/>
                </a:moveTo>
                <a:lnTo>
                  <a:pt x="13260" y="22140"/>
                </a:lnTo>
                <a:lnTo>
                  <a:pt x="12900" y="22080"/>
                </a:lnTo>
                <a:lnTo>
                  <a:pt x="12220" y="21800"/>
                </a:lnTo>
                <a:lnTo>
                  <a:pt x="11490" y="21720"/>
                </a:lnTo>
                <a:lnTo>
                  <a:pt x="11240" y="21500"/>
                </a:lnTo>
                <a:lnTo>
                  <a:pt x="11000" y="21240"/>
                </a:lnTo>
                <a:lnTo>
                  <a:pt x="10680" y="21040"/>
                </a:lnTo>
                <a:lnTo>
                  <a:pt x="10170" y="20510"/>
                </a:lnTo>
                <a:lnTo>
                  <a:pt x="9910" y="20370"/>
                </a:lnTo>
                <a:lnTo>
                  <a:pt x="9870" y="20750"/>
                </a:lnTo>
                <a:lnTo>
                  <a:pt x="9770" y="20990"/>
                </a:lnTo>
                <a:lnTo>
                  <a:pt x="9470" y="20960"/>
                </a:lnTo>
                <a:lnTo>
                  <a:pt x="9140" y="20730"/>
                </a:lnTo>
                <a:lnTo>
                  <a:pt x="8940" y="20390"/>
                </a:lnTo>
                <a:lnTo>
                  <a:pt x="9100" y="19730"/>
                </a:lnTo>
                <a:lnTo>
                  <a:pt x="10640" y="19790"/>
                </a:lnTo>
                <a:lnTo>
                  <a:pt x="11170" y="19400"/>
                </a:lnTo>
                <a:lnTo>
                  <a:pt x="11150" y="19070"/>
                </a:lnTo>
                <a:lnTo>
                  <a:pt x="10950" y="18780"/>
                </a:lnTo>
                <a:lnTo>
                  <a:pt x="10140" y="18140"/>
                </a:lnTo>
                <a:lnTo>
                  <a:pt x="9870" y="18050"/>
                </a:lnTo>
                <a:lnTo>
                  <a:pt x="8860" y="18050"/>
                </a:lnTo>
                <a:lnTo>
                  <a:pt x="8590" y="17940"/>
                </a:lnTo>
                <a:lnTo>
                  <a:pt x="8500" y="17680"/>
                </a:lnTo>
                <a:lnTo>
                  <a:pt x="8660" y="17250"/>
                </a:lnTo>
                <a:lnTo>
                  <a:pt x="8090" y="16020"/>
                </a:lnTo>
                <a:lnTo>
                  <a:pt x="9570" y="14790"/>
                </a:lnTo>
                <a:lnTo>
                  <a:pt x="9580" y="14930"/>
                </a:lnTo>
                <a:lnTo>
                  <a:pt x="9640" y="15070"/>
                </a:lnTo>
                <a:lnTo>
                  <a:pt x="10360" y="15770"/>
                </a:lnTo>
                <a:lnTo>
                  <a:pt x="10660" y="15960"/>
                </a:lnTo>
                <a:lnTo>
                  <a:pt x="11340" y="16120"/>
                </a:lnTo>
                <a:lnTo>
                  <a:pt x="11970" y="16550"/>
                </a:lnTo>
                <a:lnTo>
                  <a:pt x="12330" y="16720"/>
                </a:lnTo>
                <a:lnTo>
                  <a:pt x="14090" y="16930"/>
                </a:lnTo>
                <a:lnTo>
                  <a:pt x="14140" y="16950"/>
                </a:lnTo>
                <a:lnTo>
                  <a:pt x="14170" y="17200"/>
                </a:lnTo>
                <a:lnTo>
                  <a:pt x="14240" y="17700"/>
                </a:lnTo>
                <a:lnTo>
                  <a:pt x="13840" y="19010"/>
                </a:lnTo>
                <a:lnTo>
                  <a:pt x="13890" y="19180"/>
                </a:lnTo>
                <a:lnTo>
                  <a:pt x="13940" y="19340"/>
                </a:lnTo>
                <a:lnTo>
                  <a:pt x="13840" y="19490"/>
                </a:lnTo>
                <a:lnTo>
                  <a:pt x="13760" y="19630"/>
                </a:lnTo>
                <a:lnTo>
                  <a:pt x="13750" y="19920"/>
                </a:lnTo>
                <a:lnTo>
                  <a:pt x="13800" y="20200"/>
                </a:lnTo>
                <a:lnTo>
                  <a:pt x="13910" y="20910"/>
                </a:lnTo>
                <a:lnTo>
                  <a:pt x="13950" y="21610"/>
                </a:lnTo>
                <a:lnTo>
                  <a:pt x="13980" y="21770"/>
                </a:lnTo>
                <a:lnTo>
                  <a:pt x="13980" y="21780"/>
                </a:lnTo>
                <a:close/>
                <a:moveTo>
                  <a:pt x="11310" y="22670"/>
                </a:moveTo>
                <a:lnTo>
                  <a:pt x="10950" y="22610"/>
                </a:lnTo>
                <a:lnTo>
                  <a:pt x="10800" y="22140"/>
                </a:lnTo>
                <a:lnTo>
                  <a:pt x="10850" y="22090"/>
                </a:lnTo>
                <a:lnTo>
                  <a:pt x="10900" y="22060"/>
                </a:lnTo>
                <a:lnTo>
                  <a:pt x="10960" y="22050"/>
                </a:lnTo>
                <a:lnTo>
                  <a:pt x="11030" y="22060"/>
                </a:lnTo>
                <a:lnTo>
                  <a:pt x="11470" y="22440"/>
                </a:lnTo>
                <a:lnTo>
                  <a:pt x="11310" y="2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