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Qax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Qax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3150" y="19770"/>
                </a:moveTo>
                <a:lnTo>
                  <a:pt x="33240" y="19650"/>
                </a:lnTo>
                <a:lnTo>
                  <a:pt x="33370" y="18990"/>
                </a:lnTo>
                <a:lnTo>
                  <a:pt x="33450" y="18280"/>
                </a:lnTo>
                <a:lnTo>
                  <a:pt x="33600" y="17720"/>
                </a:lnTo>
                <a:lnTo>
                  <a:pt x="33690" y="17600"/>
                </a:lnTo>
                <a:lnTo>
                  <a:pt x="33900" y="17400"/>
                </a:lnTo>
                <a:lnTo>
                  <a:pt x="33990" y="17270"/>
                </a:lnTo>
                <a:lnTo>
                  <a:pt x="34020" y="17140"/>
                </a:lnTo>
                <a:lnTo>
                  <a:pt x="34040" y="16770"/>
                </a:lnTo>
                <a:lnTo>
                  <a:pt x="34070" y="16620"/>
                </a:lnTo>
                <a:lnTo>
                  <a:pt x="34200" y="16450"/>
                </a:lnTo>
                <a:lnTo>
                  <a:pt x="34330" y="16470"/>
                </a:lnTo>
                <a:lnTo>
                  <a:pt x="34380" y="16450"/>
                </a:lnTo>
                <a:lnTo>
                  <a:pt x="34280" y="16150"/>
                </a:lnTo>
                <a:lnTo>
                  <a:pt x="33790" y="15400"/>
                </a:lnTo>
                <a:lnTo>
                  <a:pt x="33490" y="15060"/>
                </a:lnTo>
                <a:lnTo>
                  <a:pt x="33390" y="14880"/>
                </a:lnTo>
                <a:lnTo>
                  <a:pt x="33370" y="14870"/>
                </a:lnTo>
                <a:lnTo>
                  <a:pt x="33490" y="14290"/>
                </a:lnTo>
                <a:lnTo>
                  <a:pt x="34170" y="13410"/>
                </a:lnTo>
                <a:lnTo>
                  <a:pt x="34680" y="12290"/>
                </a:lnTo>
                <a:lnTo>
                  <a:pt x="35190" y="11460"/>
                </a:lnTo>
                <a:lnTo>
                  <a:pt x="35990" y="11190"/>
                </a:lnTo>
                <a:lnTo>
                  <a:pt x="37020" y="11250"/>
                </a:lnTo>
                <a:lnTo>
                  <a:pt x="38020" y="11570"/>
                </a:lnTo>
                <a:lnTo>
                  <a:pt x="38940" y="11370"/>
                </a:lnTo>
                <a:lnTo>
                  <a:pt x="39560" y="10500"/>
                </a:lnTo>
                <a:lnTo>
                  <a:pt x="40200" y="10410"/>
                </a:lnTo>
                <a:lnTo>
                  <a:pt x="40490" y="10290"/>
                </a:lnTo>
                <a:lnTo>
                  <a:pt x="40790" y="10230"/>
                </a:lnTo>
                <a:lnTo>
                  <a:pt x="41070" y="10300"/>
                </a:lnTo>
                <a:lnTo>
                  <a:pt x="41320" y="10590"/>
                </a:lnTo>
                <a:lnTo>
                  <a:pt x="41430" y="10950"/>
                </a:lnTo>
                <a:lnTo>
                  <a:pt x="41490" y="11300"/>
                </a:lnTo>
                <a:lnTo>
                  <a:pt x="41600" y="11610"/>
                </a:lnTo>
                <a:lnTo>
                  <a:pt x="41870" y="11820"/>
                </a:lnTo>
                <a:lnTo>
                  <a:pt x="41910" y="11850"/>
                </a:lnTo>
                <a:lnTo>
                  <a:pt x="41870" y="11950"/>
                </a:lnTo>
                <a:lnTo>
                  <a:pt x="41700" y="12780"/>
                </a:lnTo>
                <a:lnTo>
                  <a:pt x="41340" y="13440"/>
                </a:lnTo>
                <a:lnTo>
                  <a:pt x="40060" y="14320"/>
                </a:lnTo>
                <a:lnTo>
                  <a:pt x="38670" y="14940"/>
                </a:lnTo>
                <a:lnTo>
                  <a:pt x="38040" y="15220"/>
                </a:lnTo>
                <a:lnTo>
                  <a:pt x="37440" y="15600"/>
                </a:lnTo>
                <a:lnTo>
                  <a:pt x="37180" y="15920"/>
                </a:lnTo>
                <a:lnTo>
                  <a:pt x="37030" y="16300"/>
                </a:lnTo>
                <a:lnTo>
                  <a:pt x="36830" y="16590"/>
                </a:lnTo>
                <a:lnTo>
                  <a:pt x="36550" y="16820"/>
                </a:lnTo>
                <a:lnTo>
                  <a:pt x="36220" y="17590"/>
                </a:lnTo>
                <a:lnTo>
                  <a:pt x="36120" y="18580"/>
                </a:lnTo>
                <a:lnTo>
                  <a:pt x="36210" y="19390"/>
                </a:lnTo>
                <a:lnTo>
                  <a:pt x="36910" y="19760"/>
                </a:lnTo>
                <a:lnTo>
                  <a:pt x="37990" y="21500"/>
                </a:lnTo>
                <a:lnTo>
                  <a:pt x="38030" y="23840"/>
                </a:lnTo>
                <a:lnTo>
                  <a:pt x="36720" y="23120"/>
                </a:lnTo>
                <a:lnTo>
                  <a:pt x="35390" y="22710"/>
                </a:lnTo>
                <a:lnTo>
                  <a:pt x="35320" y="22170"/>
                </a:lnTo>
                <a:lnTo>
                  <a:pt x="35090" y="21700"/>
                </a:lnTo>
                <a:lnTo>
                  <a:pt x="35000" y="21100"/>
                </a:lnTo>
                <a:lnTo>
                  <a:pt x="34930" y="20520"/>
                </a:lnTo>
                <a:lnTo>
                  <a:pt x="34310" y="20150"/>
                </a:lnTo>
                <a:lnTo>
                  <a:pt x="33600" y="20120"/>
                </a:lnTo>
                <a:lnTo>
                  <a:pt x="33150" y="19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