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Oğuz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Oğu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4830" y="16610"/>
                </a:moveTo>
                <a:lnTo>
                  <a:pt x="44960" y="16660"/>
                </a:lnTo>
                <a:lnTo>
                  <a:pt x="46570" y="16820"/>
                </a:lnTo>
                <a:lnTo>
                  <a:pt x="46910" y="16930"/>
                </a:lnTo>
                <a:lnTo>
                  <a:pt x="47340" y="17550"/>
                </a:lnTo>
                <a:lnTo>
                  <a:pt x="47630" y="17770"/>
                </a:lnTo>
                <a:lnTo>
                  <a:pt x="47940" y="17780"/>
                </a:lnTo>
                <a:lnTo>
                  <a:pt x="48490" y="17410"/>
                </a:lnTo>
                <a:lnTo>
                  <a:pt x="48790" y="17290"/>
                </a:lnTo>
                <a:lnTo>
                  <a:pt x="49110" y="17330"/>
                </a:lnTo>
                <a:lnTo>
                  <a:pt x="49920" y="17740"/>
                </a:lnTo>
                <a:lnTo>
                  <a:pt x="49890" y="17990"/>
                </a:lnTo>
                <a:lnTo>
                  <a:pt x="49880" y="18520"/>
                </a:lnTo>
                <a:lnTo>
                  <a:pt x="49950" y="18770"/>
                </a:lnTo>
                <a:lnTo>
                  <a:pt x="50000" y="19010"/>
                </a:lnTo>
                <a:lnTo>
                  <a:pt x="49870" y="19490"/>
                </a:lnTo>
                <a:lnTo>
                  <a:pt x="49750" y="20020"/>
                </a:lnTo>
                <a:lnTo>
                  <a:pt x="49310" y="20990"/>
                </a:lnTo>
                <a:lnTo>
                  <a:pt x="48820" y="21870"/>
                </a:lnTo>
                <a:lnTo>
                  <a:pt x="48890" y="22360"/>
                </a:lnTo>
                <a:lnTo>
                  <a:pt x="48830" y="22860"/>
                </a:lnTo>
                <a:lnTo>
                  <a:pt x="48570" y="23310"/>
                </a:lnTo>
                <a:lnTo>
                  <a:pt x="48310" y="23770"/>
                </a:lnTo>
                <a:lnTo>
                  <a:pt x="48000" y="24960"/>
                </a:lnTo>
                <a:lnTo>
                  <a:pt x="47980" y="26210"/>
                </a:lnTo>
                <a:lnTo>
                  <a:pt x="46480" y="25420"/>
                </a:lnTo>
                <a:lnTo>
                  <a:pt x="45100" y="24350"/>
                </a:lnTo>
                <a:lnTo>
                  <a:pt x="44830" y="24050"/>
                </a:lnTo>
                <a:lnTo>
                  <a:pt x="44630" y="23680"/>
                </a:lnTo>
                <a:lnTo>
                  <a:pt x="44550" y="23250"/>
                </a:lnTo>
                <a:lnTo>
                  <a:pt x="44450" y="22880"/>
                </a:lnTo>
                <a:lnTo>
                  <a:pt x="44230" y="22860"/>
                </a:lnTo>
                <a:lnTo>
                  <a:pt x="44010" y="22940"/>
                </a:lnTo>
                <a:lnTo>
                  <a:pt x="43860" y="22750"/>
                </a:lnTo>
                <a:lnTo>
                  <a:pt x="43930" y="22460"/>
                </a:lnTo>
                <a:lnTo>
                  <a:pt x="43580" y="22080"/>
                </a:lnTo>
                <a:lnTo>
                  <a:pt x="43320" y="21590"/>
                </a:lnTo>
                <a:lnTo>
                  <a:pt x="43510" y="20760"/>
                </a:lnTo>
                <a:lnTo>
                  <a:pt x="43850" y="19990"/>
                </a:lnTo>
                <a:lnTo>
                  <a:pt x="44180" y="19280"/>
                </a:lnTo>
                <a:lnTo>
                  <a:pt x="44510" y="18560"/>
                </a:lnTo>
                <a:lnTo>
                  <a:pt x="44690" y="17450"/>
                </a:lnTo>
                <a:lnTo>
                  <a:pt x="44830" y="16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