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Ordubad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Ordubad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22060" y="56690"/>
                </a:moveTo>
                <a:lnTo>
                  <a:pt x="22950" y="57120"/>
                </a:lnTo>
                <a:lnTo>
                  <a:pt x="23260" y="57430"/>
                </a:lnTo>
                <a:lnTo>
                  <a:pt x="23360" y="57590"/>
                </a:lnTo>
                <a:lnTo>
                  <a:pt x="23400" y="57740"/>
                </a:lnTo>
                <a:lnTo>
                  <a:pt x="23370" y="57880"/>
                </a:lnTo>
                <a:lnTo>
                  <a:pt x="23260" y="58020"/>
                </a:lnTo>
                <a:lnTo>
                  <a:pt x="22890" y="58510"/>
                </a:lnTo>
                <a:lnTo>
                  <a:pt x="22790" y="59020"/>
                </a:lnTo>
                <a:lnTo>
                  <a:pt x="22930" y="59550"/>
                </a:lnTo>
                <a:lnTo>
                  <a:pt x="23260" y="60090"/>
                </a:lnTo>
                <a:lnTo>
                  <a:pt x="23670" y="60670"/>
                </a:lnTo>
                <a:lnTo>
                  <a:pt x="23980" y="61310"/>
                </a:lnTo>
                <a:lnTo>
                  <a:pt x="24790" y="63570"/>
                </a:lnTo>
                <a:lnTo>
                  <a:pt x="25700" y="65300"/>
                </a:lnTo>
                <a:lnTo>
                  <a:pt x="25540" y="65320"/>
                </a:lnTo>
                <a:lnTo>
                  <a:pt x="24640" y="65100"/>
                </a:lnTo>
                <a:lnTo>
                  <a:pt x="23610" y="64630"/>
                </a:lnTo>
                <a:lnTo>
                  <a:pt x="20340" y="63940"/>
                </a:lnTo>
                <a:lnTo>
                  <a:pt x="19980" y="63800"/>
                </a:lnTo>
                <a:lnTo>
                  <a:pt x="19990" y="63790"/>
                </a:lnTo>
                <a:lnTo>
                  <a:pt x="20270" y="63290"/>
                </a:lnTo>
                <a:lnTo>
                  <a:pt x="19810" y="62820"/>
                </a:lnTo>
                <a:lnTo>
                  <a:pt x="19250" y="62420"/>
                </a:lnTo>
                <a:lnTo>
                  <a:pt x="19220" y="62210"/>
                </a:lnTo>
                <a:lnTo>
                  <a:pt x="19290" y="62020"/>
                </a:lnTo>
                <a:lnTo>
                  <a:pt x="19350" y="61660"/>
                </a:lnTo>
                <a:lnTo>
                  <a:pt x="19440" y="61330"/>
                </a:lnTo>
                <a:lnTo>
                  <a:pt x="19770" y="60920"/>
                </a:lnTo>
                <a:lnTo>
                  <a:pt x="20100" y="60500"/>
                </a:lnTo>
                <a:lnTo>
                  <a:pt x="20370" y="59900"/>
                </a:lnTo>
                <a:lnTo>
                  <a:pt x="20640" y="59310"/>
                </a:lnTo>
                <a:lnTo>
                  <a:pt x="20790" y="58930"/>
                </a:lnTo>
                <a:lnTo>
                  <a:pt x="20890" y="58540"/>
                </a:lnTo>
                <a:lnTo>
                  <a:pt x="20960" y="58190"/>
                </a:lnTo>
                <a:lnTo>
                  <a:pt x="21060" y="57880"/>
                </a:lnTo>
                <a:lnTo>
                  <a:pt x="21390" y="57530"/>
                </a:lnTo>
                <a:lnTo>
                  <a:pt x="21700" y="57160"/>
                </a:lnTo>
                <a:lnTo>
                  <a:pt x="22060" y="56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