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Neftçala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Neftçal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160" y="59640"/>
                </a:moveTo>
                <a:lnTo>
                  <a:pt x="66340" y="58270"/>
                </a:lnTo>
                <a:lnTo>
                  <a:pt x="65780" y="57000"/>
                </a:lnTo>
                <a:lnTo>
                  <a:pt x="65660" y="56230"/>
                </a:lnTo>
                <a:lnTo>
                  <a:pt x="65780" y="55470"/>
                </a:lnTo>
                <a:lnTo>
                  <a:pt x="66130" y="54900"/>
                </a:lnTo>
                <a:lnTo>
                  <a:pt x="66530" y="54380"/>
                </a:lnTo>
                <a:lnTo>
                  <a:pt x="67240" y="54920"/>
                </a:lnTo>
                <a:lnTo>
                  <a:pt x="67930" y="55470"/>
                </a:lnTo>
                <a:lnTo>
                  <a:pt x="68510" y="55590"/>
                </a:lnTo>
                <a:lnTo>
                  <a:pt x="69060" y="55160"/>
                </a:lnTo>
                <a:lnTo>
                  <a:pt x="69360" y="55090"/>
                </a:lnTo>
                <a:lnTo>
                  <a:pt x="69520" y="54840"/>
                </a:lnTo>
                <a:lnTo>
                  <a:pt x="69430" y="54380"/>
                </a:lnTo>
                <a:lnTo>
                  <a:pt x="69380" y="53880"/>
                </a:lnTo>
                <a:lnTo>
                  <a:pt x="69760" y="53200"/>
                </a:lnTo>
                <a:lnTo>
                  <a:pt x="69820" y="53150"/>
                </a:lnTo>
                <a:lnTo>
                  <a:pt x="69980" y="53030"/>
                </a:lnTo>
                <a:lnTo>
                  <a:pt x="70030" y="52910"/>
                </a:lnTo>
                <a:lnTo>
                  <a:pt x="70470" y="52490"/>
                </a:lnTo>
                <a:lnTo>
                  <a:pt x="70570" y="52170"/>
                </a:lnTo>
                <a:lnTo>
                  <a:pt x="70630" y="51950"/>
                </a:lnTo>
                <a:lnTo>
                  <a:pt x="71020" y="51580"/>
                </a:lnTo>
                <a:lnTo>
                  <a:pt x="71530" y="52130"/>
                </a:lnTo>
                <a:lnTo>
                  <a:pt x="72070" y="52780"/>
                </a:lnTo>
                <a:lnTo>
                  <a:pt x="72420" y="52950"/>
                </a:lnTo>
                <a:lnTo>
                  <a:pt x="72780" y="53020"/>
                </a:lnTo>
                <a:lnTo>
                  <a:pt x="73070" y="52960"/>
                </a:lnTo>
                <a:lnTo>
                  <a:pt x="73340" y="52770"/>
                </a:lnTo>
                <a:lnTo>
                  <a:pt x="73940" y="52580"/>
                </a:lnTo>
                <a:lnTo>
                  <a:pt x="74540" y="52400"/>
                </a:lnTo>
                <a:lnTo>
                  <a:pt x="74630" y="52380"/>
                </a:lnTo>
                <a:lnTo>
                  <a:pt x="74640" y="52650"/>
                </a:lnTo>
                <a:lnTo>
                  <a:pt x="74790" y="53020"/>
                </a:lnTo>
                <a:lnTo>
                  <a:pt x="76240" y="54340"/>
                </a:lnTo>
                <a:lnTo>
                  <a:pt x="76420" y="54570"/>
                </a:lnTo>
                <a:lnTo>
                  <a:pt x="76550" y="54830"/>
                </a:lnTo>
                <a:lnTo>
                  <a:pt x="76540" y="54920"/>
                </a:lnTo>
                <a:lnTo>
                  <a:pt x="76470" y="54990"/>
                </a:lnTo>
                <a:lnTo>
                  <a:pt x="76370" y="55660"/>
                </a:lnTo>
                <a:lnTo>
                  <a:pt x="76390" y="55870"/>
                </a:lnTo>
                <a:lnTo>
                  <a:pt x="76520" y="56100"/>
                </a:lnTo>
                <a:lnTo>
                  <a:pt x="76330" y="56000"/>
                </a:lnTo>
                <a:lnTo>
                  <a:pt x="76190" y="55870"/>
                </a:lnTo>
                <a:lnTo>
                  <a:pt x="76080" y="55720"/>
                </a:lnTo>
                <a:lnTo>
                  <a:pt x="75990" y="55550"/>
                </a:lnTo>
                <a:lnTo>
                  <a:pt x="75900" y="55550"/>
                </a:lnTo>
                <a:lnTo>
                  <a:pt x="75950" y="55840"/>
                </a:lnTo>
                <a:lnTo>
                  <a:pt x="76090" y="56170"/>
                </a:lnTo>
                <a:lnTo>
                  <a:pt x="76280" y="56460"/>
                </a:lnTo>
                <a:lnTo>
                  <a:pt x="76520" y="56630"/>
                </a:lnTo>
                <a:lnTo>
                  <a:pt x="76520" y="56780"/>
                </a:lnTo>
                <a:lnTo>
                  <a:pt x="76170" y="56700"/>
                </a:lnTo>
                <a:lnTo>
                  <a:pt x="75950" y="56450"/>
                </a:lnTo>
                <a:lnTo>
                  <a:pt x="75750" y="56170"/>
                </a:lnTo>
                <a:lnTo>
                  <a:pt x="74960" y="55640"/>
                </a:lnTo>
                <a:lnTo>
                  <a:pt x="74440" y="55840"/>
                </a:lnTo>
                <a:lnTo>
                  <a:pt x="74040" y="56360"/>
                </a:lnTo>
                <a:lnTo>
                  <a:pt x="73880" y="56990"/>
                </a:lnTo>
                <a:lnTo>
                  <a:pt x="73890" y="59190"/>
                </a:lnTo>
                <a:lnTo>
                  <a:pt x="73840" y="59450"/>
                </a:lnTo>
                <a:lnTo>
                  <a:pt x="73590" y="59170"/>
                </a:lnTo>
                <a:lnTo>
                  <a:pt x="72950" y="59010"/>
                </a:lnTo>
                <a:lnTo>
                  <a:pt x="72350" y="58700"/>
                </a:lnTo>
                <a:lnTo>
                  <a:pt x="71810" y="58540"/>
                </a:lnTo>
                <a:lnTo>
                  <a:pt x="71320" y="58220"/>
                </a:lnTo>
                <a:lnTo>
                  <a:pt x="71020" y="57570"/>
                </a:lnTo>
                <a:lnTo>
                  <a:pt x="70560" y="57170"/>
                </a:lnTo>
                <a:lnTo>
                  <a:pt x="69790" y="57780"/>
                </a:lnTo>
                <a:lnTo>
                  <a:pt x="69080" y="58570"/>
                </a:lnTo>
                <a:lnTo>
                  <a:pt x="68470" y="59230"/>
                </a:lnTo>
                <a:lnTo>
                  <a:pt x="67930" y="59950"/>
                </a:lnTo>
                <a:lnTo>
                  <a:pt x="66990" y="60010"/>
                </a:lnTo>
                <a:lnTo>
                  <a:pt x="66160" y="59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