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Naxçıvan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Naxçıvan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15310" y="58820"/>
                </a:moveTo>
                <a:lnTo>
                  <a:pt x="13960" y="58970"/>
                </a:lnTo>
                <a:lnTo>
                  <a:pt x="12890" y="58180"/>
                </a:lnTo>
                <a:lnTo>
                  <a:pt x="13490" y="57720"/>
                </a:lnTo>
                <a:lnTo>
                  <a:pt x="14350" y="57760"/>
                </a:lnTo>
                <a:lnTo>
                  <a:pt x="15330" y="57690"/>
                </a:lnTo>
                <a:lnTo>
                  <a:pt x="16300" y="57670"/>
                </a:lnTo>
                <a:lnTo>
                  <a:pt x="15970" y="58400"/>
                </a:lnTo>
                <a:lnTo>
                  <a:pt x="15310" y="58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