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Naftalan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Naftalan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6350" y="32360"/>
                </a:moveTo>
                <a:lnTo>
                  <a:pt x="36250" y="32260"/>
                </a:lnTo>
                <a:lnTo>
                  <a:pt x="36190" y="32130"/>
                </a:lnTo>
                <a:lnTo>
                  <a:pt x="36260" y="32050"/>
                </a:lnTo>
                <a:lnTo>
                  <a:pt x="36340" y="31940"/>
                </a:lnTo>
                <a:lnTo>
                  <a:pt x="36440" y="31860"/>
                </a:lnTo>
                <a:lnTo>
                  <a:pt x="36560" y="31960"/>
                </a:lnTo>
                <a:lnTo>
                  <a:pt x="36640" y="32050"/>
                </a:lnTo>
                <a:lnTo>
                  <a:pt x="36650" y="32140"/>
                </a:lnTo>
                <a:lnTo>
                  <a:pt x="36630" y="32240"/>
                </a:lnTo>
                <a:lnTo>
                  <a:pt x="36490" y="32350"/>
                </a:lnTo>
                <a:lnTo>
                  <a:pt x="36350" y="32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